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charts/chart10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90" r:id="rId3"/>
    <p:sldId id="293" r:id="rId4"/>
    <p:sldId id="295" r:id="rId5"/>
    <p:sldId id="296" r:id="rId6"/>
    <p:sldId id="298" r:id="rId7"/>
    <p:sldId id="300" r:id="rId8"/>
    <p:sldId id="302" r:id="rId9"/>
    <p:sldId id="303" r:id="rId10"/>
    <p:sldId id="304" r:id="rId11"/>
    <p:sldId id="305" r:id="rId12"/>
    <p:sldId id="285" r:id="rId13"/>
    <p:sldId id="349" r:id="rId14"/>
    <p:sldId id="357" r:id="rId15"/>
    <p:sldId id="283" r:id="rId16"/>
    <p:sldId id="369" r:id="rId17"/>
    <p:sldId id="372" r:id="rId18"/>
    <p:sldId id="275" r:id="rId19"/>
    <p:sldId id="3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1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успеваемость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txPr>
              <a:bodyPr/>
              <a:lstStyle/>
              <a:p>
                <a:pPr>
                  <a:defRPr sz="20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txPr>
              <a:bodyPr/>
              <a:lstStyle/>
              <a:p>
                <a:pPr>
                  <a:defRPr sz="20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84</c:v>
                </c:pt>
                <c:pt idx="1">
                  <c:v>85</c:v>
                </c:pt>
                <c:pt idx="2">
                  <c:v>82</c:v>
                </c:pt>
              </c:numCache>
            </c:numRef>
          </c:val>
        </c:ser>
        <c:gapWidth val="71"/>
        <c:axId val="81139200"/>
        <c:axId val="81140736"/>
      </c:barChart>
      <c:catAx>
        <c:axId val="8113920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81140736"/>
        <c:crosses val="autoZero"/>
        <c:auto val="1"/>
        <c:lblAlgn val="ctr"/>
        <c:lblOffset val="100"/>
      </c:catAx>
      <c:valAx>
        <c:axId val="811407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811392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 b="1"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</c:chart>
  <c:spPr>
    <a:noFill/>
    <a:scene3d>
      <a:camera prst="orthographicFront"/>
      <a:lightRig rig="threePt" dir="t"/>
    </a:scene3d>
    <a:sp3d>
      <a:bevelT/>
    </a:sp3d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txPr>
              <a:bodyPr/>
              <a:lstStyle/>
              <a:p>
                <a:pPr>
                  <a:defRPr sz="28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победители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txPr>
              <a:bodyPr/>
              <a:lstStyle/>
              <a:p>
                <a:pPr>
                  <a:defRPr sz="28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</c:ser>
        <c:gapWidth val="63"/>
        <c:shape val="cylinder"/>
        <c:axId val="115426816"/>
        <c:axId val="115428352"/>
        <c:axId val="0"/>
      </c:bar3DChart>
      <c:catAx>
        <c:axId val="11542681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115428352"/>
        <c:crosses val="autoZero"/>
        <c:auto val="1"/>
        <c:lblAlgn val="ctr"/>
        <c:lblOffset val="100"/>
      </c:catAx>
      <c:valAx>
        <c:axId val="115428352"/>
        <c:scaling>
          <c:orientation val="minMax"/>
        </c:scaling>
        <c:axPos val="l"/>
        <c:majorGridlines/>
        <c:numFmt formatCode="General" sourceLinked="1"/>
        <c:tickLblPos val="nextTo"/>
        <c:crossAx val="1154268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800" b="1"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2008-09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2"/>
              <c:layout>
                <c:manualLayout>
                  <c:x val="-8.8153979319216119E-3"/>
                  <c:y val="-5.9717008298206985E-18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4.4076989659608138E-3"/>
                  <c:y val="-5.9717008298206985E-18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1.4692329886535901E-2"/>
                  <c:y val="-5.9717008298206985E-18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владеют</c:v>
                </c:pt>
                <c:pt idx="1">
                  <c:v>не владеют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0.88000000000000012</c:v>
                </c:pt>
                <c:pt idx="1">
                  <c:v>0.12000000000000002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2010-11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6"/>
              <c:layout>
                <c:manualLayout>
                  <c:x val="1.4692329886537038E-3"/>
                  <c:y val="3.0497371302694098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владеют</c:v>
                </c:pt>
                <c:pt idx="1">
                  <c:v>не владеют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0.95000000000000062</c:v>
                </c:pt>
                <c:pt idx="1">
                  <c:v>5.0000000000000024E-2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2011-12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владеют</c:v>
                </c:pt>
                <c:pt idx="1">
                  <c:v>не владеют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0.99</c:v>
                </c:pt>
                <c:pt idx="1">
                  <c:v>1.0000000000000005E-2</c:v>
                </c:pt>
              </c:numCache>
            </c:numRef>
          </c:val>
        </c:ser>
        <c:axId val="115821568"/>
        <c:axId val="115839744"/>
      </c:barChart>
      <c:catAx>
        <c:axId val="1158215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15839744"/>
        <c:crosses val="autoZero"/>
        <c:auto val="1"/>
        <c:lblAlgn val="ctr"/>
        <c:lblOffset val="100"/>
      </c:catAx>
      <c:valAx>
        <c:axId val="115839744"/>
        <c:scaling>
          <c:orientation val="minMax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sz="1099"/>
            </a:pPr>
            <a:endParaRPr lang="ru-RU"/>
          </a:p>
        </c:txPr>
        <c:crossAx val="115821568"/>
        <c:crosses val="autoZero"/>
        <c:crossBetween val="between"/>
      </c:valAx>
      <c:spPr>
        <a:noFill/>
      </c:spPr>
    </c:plotArea>
    <c:legend>
      <c:legendPos val="t"/>
      <c:layout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</c:chart>
  <c:spPr>
    <a:noFill/>
    <a:scene3d>
      <a:camera prst="orthographicFront"/>
      <a:lightRig rig="threePt" dir="t"/>
    </a:scene3d>
    <a:sp3d>
      <a:bevelT/>
    </a:sp3d>
  </c:spPr>
  <c:txPr>
    <a:bodyPr/>
    <a:lstStyle/>
    <a:p>
      <a:pPr>
        <a:defRPr sz="1799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художники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txPr>
              <a:bodyPr/>
              <a:lstStyle/>
              <a:p>
                <a:pPr>
                  <a:defRPr sz="24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trendline>
            <c:trendlineType val="linear"/>
          </c:trendline>
          <c:cat>
            <c:strRef>
              <c:f>Лист1!$A$2:$A$4</c:f>
              <c:strCache>
                <c:ptCount val="3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82.5</c:v>
                </c:pt>
                <c:pt idx="1">
                  <c:v>83.5</c:v>
                </c:pt>
                <c:pt idx="2">
                  <c:v>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музыканты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txPr>
              <a:bodyPr/>
              <a:lstStyle/>
              <a:p>
                <a:pPr>
                  <a:defRPr sz="24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96</c:v>
                </c:pt>
                <c:pt idx="1">
                  <c:v>94</c:v>
                </c:pt>
                <c:pt idx="2">
                  <c:v>98</c:v>
                </c:pt>
              </c:numCache>
            </c:numRef>
          </c:val>
        </c:ser>
        <c:axId val="104680064"/>
        <c:axId val="104681856"/>
      </c:barChart>
      <c:catAx>
        <c:axId val="104680064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 b="1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104681856"/>
        <c:crosses val="autoZero"/>
        <c:auto val="1"/>
        <c:lblAlgn val="ctr"/>
        <c:lblOffset val="100"/>
      </c:catAx>
      <c:valAx>
        <c:axId val="1046818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1046800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0966997180908126E-2"/>
          <c:y val="2.3494860499265802E-2"/>
          <c:w val="0.59848510255662457"/>
          <c:h val="0.8173249158833119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txPr>
              <a:bodyPr/>
              <a:lstStyle/>
              <a:p>
                <a:pPr>
                  <a:defRPr sz="20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425</c:v>
                </c:pt>
                <c:pt idx="1">
                  <c:v>287</c:v>
                </c:pt>
                <c:pt idx="2">
                  <c:v>216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призёров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20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94</c:v>
                </c:pt>
                <c:pt idx="1">
                  <c:v>69</c:v>
                </c:pt>
                <c:pt idx="2">
                  <c:v>105</c:v>
                </c:pt>
              </c:numCache>
            </c:numRef>
          </c:val>
        </c:ser>
        <c:axId val="104789120"/>
        <c:axId val="104790656"/>
      </c:barChart>
      <c:catAx>
        <c:axId val="10478912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104790656"/>
        <c:crosses val="autoZero"/>
        <c:auto val="1"/>
        <c:lblAlgn val="ctr"/>
        <c:lblOffset val="100"/>
      </c:catAx>
      <c:valAx>
        <c:axId val="104790656"/>
        <c:scaling>
          <c:orientation val="minMax"/>
        </c:scaling>
        <c:axPos val="l"/>
        <c:majorGridlines/>
        <c:numFmt formatCode="General" sourceLinked="1"/>
        <c:tickLblPos val="nextTo"/>
        <c:crossAx val="1047891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 b="1"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</c:chart>
  <c:spPr>
    <a:noFill/>
    <a:scene3d>
      <a:camera prst="orthographicFront"/>
      <a:lightRig rig="threePt" dir="t"/>
    </a:scene3d>
    <a:sp3d>
      <a:bevelT/>
    </a:sp3d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художники</c:v>
                </c:pt>
              </c:strCache>
            </c:strRef>
          </c:tx>
          <c:spPr>
            <a:solidFill>
              <a:srgbClr val="EA157A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24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музыканты</c:v>
                </c:pt>
              </c:strCache>
            </c:strRef>
          </c:tx>
          <c:spPr>
            <a:solidFill>
              <a:srgbClr val="EA157A">
                <a:lumMod val="40000"/>
                <a:lumOff val="60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24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axId val="105414656"/>
        <c:axId val="105416192"/>
      </c:barChart>
      <c:catAx>
        <c:axId val="105414656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105416192"/>
        <c:crosses val="autoZero"/>
        <c:auto val="1"/>
        <c:lblAlgn val="ctr"/>
        <c:lblOffset val="100"/>
      </c:catAx>
      <c:valAx>
        <c:axId val="105416192"/>
        <c:scaling>
          <c:orientation val="minMax"/>
        </c:scaling>
        <c:axPos val="l"/>
        <c:majorGridlines/>
        <c:numFmt formatCode="General" sourceLinked="1"/>
        <c:tickLblPos val="nextTo"/>
        <c:crossAx val="1054146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 b="1"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</c:chart>
  <c:spPr>
    <a:noFill/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ln>
                <a:solidFill>
                  <a:srgbClr val="FFFF00"/>
                </a:solidFill>
              </a:ln>
            </c:spPr>
            <c:txPr>
              <a:bodyPr/>
              <a:lstStyle/>
              <a:p>
                <a:pPr>
                  <a:defRPr sz="36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ОФ (10)</c:v>
                </c:pt>
                <c:pt idx="1">
                  <c:v>ОНИ (7)</c:v>
                </c:pt>
                <c:pt idx="2">
                  <c:v>ООИ (6)</c:v>
                </c:pt>
                <c:pt idx="3">
                  <c:v>ОМТД (7)</c:v>
                </c:pt>
                <c:pt idx="4">
                  <c:v>ОИИ (7)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7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b="1"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28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высшее (58%)</c:v>
                </c:pt>
                <c:pt idx="1">
                  <c:v>среднее специальное (42%)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</c:v>
                </c:pt>
                <c:pt idx="1">
                  <c:v>15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9895827676712821"/>
          <c:y val="0.15860776085624095"/>
          <c:w val="0.38380034392252887"/>
          <c:h val="0.68278410108916021"/>
        </c:manualLayout>
      </c:layout>
      <c:txPr>
        <a:bodyPr/>
        <a:lstStyle/>
        <a:p>
          <a:pPr>
            <a:defRPr sz="1600" b="1"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2010-2011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Pt>
            <c:idx val="2"/>
            <c:spPr>
              <a:solidFill>
                <a:srgbClr val="FF0066"/>
              </a:solidFill>
              <a:ln>
                <a:solidFill>
                  <a:srgbClr val="FFFF00"/>
                </a:solidFill>
              </a:ln>
            </c:spPr>
          </c:dPt>
          <c:dPt>
            <c:idx val="3"/>
            <c:spPr>
              <a:solidFill>
                <a:srgbClr val="0070C0"/>
              </a:solidFill>
              <a:ln>
                <a:solidFill>
                  <a:srgbClr val="FFFF00"/>
                </a:solidFill>
              </a:ln>
            </c:spPr>
          </c:dPt>
          <c:dLbls>
            <c:dLbl>
              <c:idx val="0"/>
              <c:layout>
                <c:manualLayout>
                  <c:x val="-0.15665030953358269"/>
                  <c:y val="1.2027613272338259E-2"/>
                </c:manualLayout>
              </c:layout>
              <c:showVal val="1"/>
            </c:dLbl>
            <c:dLbl>
              <c:idx val="3"/>
              <c:layout>
                <c:manualLayout>
                  <c:x val="4.5134230283682054E-2"/>
                  <c:y val="2.827865614246617E-2"/>
                </c:manualLayout>
              </c:layout>
              <c:showVal val="1"/>
            </c:dLbl>
            <c:spPr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28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без категории</c:v>
                </c:pt>
                <c:pt idx="1">
                  <c:v>вторая категория</c:v>
                </c:pt>
                <c:pt idx="2">
                  <c:v>первая категория</c:v>
                </c:pt>
                <c:pt idx="3">
                  <c:v>высшая категория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14</c:v>
                </c:pt>
                <c:pt idx="2">
                  <c:v>10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cat>
            <c:strRef>
              <c:f>Лист1!$A$2:$A$5</c:f>
              <c:strCache>
                <c:ptCount val="4"/>
                <c:pt idx="0">
                  <c:v>без категории</c:v>
                </c:pt>
                <c:pt idx="1">
                  <c:v>вторая категория</c:v>
                </c:pt>
                <c:pt idx="2">
                  <c:v>первая категория</c:v>
                </c:pt>
                <c:pt idx="3">
                  <c:v>высшая категория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400" b="1"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Y val="9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методич.сообщения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txPr>
              <a:bodyPr/>
              <a:lstStyle/>
              <a:p>
                <a:pPr>
                  <a:defRPr sz="2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11</c:v>
                </c:pt>
                <c:pt idx="2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открытые уроки</c:v>
                </c:pt>
              </c:strCache>
            </c:strRef>
          </c:tx>
          <c:spPr>
            <a:solidFill>
              <a:srgbClr val="EA157A">
                <a:lumMod val="60000"/>
                <a:lumOff val="40000"/>
              </a:srgb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txPr>
              <a:bodyPr/>
              <a:lstStyle/>
              <a:p>
                <a:pPr>
                  <a:defRPr sz="2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</c:v>
                </c:pt>
                <c:pt idx="1">
                  <c:v>21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круглые столы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txPr>
              <a:bodyPr/>
              <a:lstStyle/>
              <a:p>
                <a:pPr>
                  <a:defRPr sz="2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7</c:v>
                </c:pt>
              </c:numCache>
            </c:numRef>
          </c:val>
        </c:ser>
        <c:gapWidth val="94"/>
        <c:gapDepth val="10"/>
        <c:shape val="cylinder"/>
        <c:axId val="110887296"/>
        <c:axId val="110888832"/>
        <c:axId val="0"/>
      </c:bar3DChart>
      <c:catAx>
        <c:axId val="11088729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888832"/>
        <c:crosses val="autoZero"/>
        <c:auto val="1"/>
        <c:lblAlgn val="ctr"/>
        <c:lblOffset val="100"/>
      </c:catAx>
      <c:valAx>
        <c:axId val="11088883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10887296"/>
        <c:crosses val="autoZero"/>
        <c:crossBetween val="between"/>
      </c:valAx>
      <c:spPr>
        <a:noFill/>
      </c:spPr>
    </c:plotArea>
    <c:legend>
      <c:legendPos val="r"/>
      <c:layout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scene3d>
      <a:camera prst="orthographicFront"/>
      <a:lightRig rig="threePt" dir="t"/>
    </a:scene3d>
    <a:sp3d>
      <a:bevelT/>
    </a:sp3d>
  </c:sp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txPr>
              <a:bodyPr/>
              <a:lstStyle/>
              <a:p>
                <a:pPr>
                  <a:defRPr sz="28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победители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txPr>
              <a:bodyPr/>
              <a:lstStyle/>
              <a:p>
                <a:pPr>
                  <a:defRPr sz="28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gapWidth val="57"/>
        <c:shape val="cylinder"/>
        <c:axId val="111893888"/>
        <c:axId val="112095232"/>
        <c:axId val="0"/>
      </c:bar3DChart>
      <c:catAx>
        <c:axId val="111893888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112095232"/>
        <c:crosses val="autoZero"/>
        <c:auto val="1"/>
        <c:lblAlgn val="ctr"/>
        <c:lblOffset val="100"/>
      </c:catAx>
      <c:valAx>
        <c:axId val="112095232"/>
        <c:scaling>
          <c:orientation val="minMax"/>
        </c:scaling>
        <c:axPos val="l"/>
        <c:majorGridlines/>
        <c:numFmt formatCode="General" sourceLinked="1"/>
        <c:tickLblPos val="nextTo"/>
        <c:crossAx val="1118938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800" b="1"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spPr>
    <a:scene3d>
      <a:camera prst="orthographicFront"/>
      <a:lightRig rig="threePt" dir="t"/>
    </a:scene3d>
    <a:sp3d>
      <a:bevelT/>
    </a:sp3d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FF4B22-5A93-437B-8729-0F6D1F422226}" type="doc">
      <dgm:prSet loTypeId="urn:microsoft.com/office/officeart/2005/8/layout/hProcess9" loCatId="process" qsTypeId="urn:microsoft.com/office/officeart/2005/8/quickstyle/simple1" qsCatId="simple" csTypeId="urn:microsoft.com/office/officeart/2005/8/colors/accent1_4" csCatId="accent1" phldr="1"/>
      <dgm:spPr/>
    </dgm:pt>
    <dgm:pt modelId="{7C766199-0092-4352-89B7-72540BAC3934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формирование культурно-исторической компетентности, подразумевающей изучение теории и истории искусства разных эпох и народов</a:t>
          </a:r>
          <a:endParaRPr lang="ru-RU" b="1" dirty="0"/>
        </a:p>
      </dgm:t>
    </dgm:pt>
    <dgm:pt modelId="{D9BDB29A-A6D0-457F-B8D5-6CFFB051358D}" type="parTrans" cxnId="{9D0C66DF-292C-4D71-A2C8-90D1BEA11FC6}">
      <dgm:prSet/>
      <dgm:spPr/>
      <dgm:t>
        <a:bodyPr/>
        <a:lstStyle/>
        <a:p>
          <a:endParaRPr lang="ru-RU"/>
        </a:p>
      </dgm:t>
    </dgm:pt>
    <dgm:pt modelId="{94272F1C-0356-4322-9256-4285261A88DB}" type="sibTrans" cxnId="{9D0C66DF-292C-4D71-A2C8-90D1BEA11FC6}">
      <dgm:prSet/>
      <dgm:spPr/>
      <dgm:t>
        <a:bodyPr/>
        <a:lstStyle/>
        <a:p>
          <a:endParaRPr lang="ru-RU"/>
        </a:p>
      </dgm:t>
    </dgm:pt>
    <dgm:pt modelId="{D7CF40C3-D8D2-47AC-BE84-BE3E89017150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формирование художественно-практической компетентности, подразумевающей овладение средствами художественной выразительности различных видов искусств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3646CEDF-5BA1-47E8-88F0-CB4DB11B821D}" type="parTrans" cxnId="{FE024BBD-957E-4DE4-8D94-59BAB04E905E}">
      <dgm:prSet/>
      <dgm:spPr/>
      <dgm:t>
        <a:bodyPr/>
        <a:lstStyle/>
        <a:p>
          <a:endParaRPr lang="ru-RU"/>
        </a:p>
      </dgm:t>
    </dgm:pt>
    <dgm:pt modelId="{61CD6667-6E6F-4991-A0F4-C422B686F868}" type="sibTrans" cxnId="{FE024BBD-957E-4DE4-8D94-59BAB04E905E}">
      <dgm:prSet/>
      <dgm:spPr/>
      <dgm:t>
        <a:bodyPr/>
        <a:lstStyle/>
        <a:p>
          <a:endParaRPr lang="ru-RU"/>
        </a:p>
      </dgm:t>
    </dgm:pt>
    <dgm:pt modelId="{B74DC69D-54B0-43FC-83B9-B5C43A762198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формирование художественного вкуса и оценочных критериев в контексте духовно-нравственных и эстетических идеалов</a:t>
          </a:r>
          <a:endParaRPr lang="ru-RU" b="1" dirty="0"/>
        </a:p>
      </dgm:t>
    </dgm:pt>
    <dgm:pt modelId="{1EE8D7C7-0617-45B7-B824-A1C918D032A4}" type="parTrans" cxnId="{2E97DC9F-E923-4ABF-8C56-126607483298}">
      <dgm:prSet/>
      <dgm:spPr/>
      <dgm:t>
        <a:bodyPr/>
        <a:lstStyle/>
        <a:p>
          <a:endParaRPr lang="ru-RU"/>
        </a:p>
      </dgm:t>
    </dgm:pt>
    <dgm:pt modelId="{554B2000-56E0-4B16-8A35-5751F0935D63}" type="sibTrans" cxnId="{2E97DC9F-E923-4ABF-8C56-126607483298}">
      <dgm:prSet/>
      <dgm:spPr/>
      <dgm:t>
        <a:bodyPr/>
        <a:lstStyle/>
        <a:p>
          <a:endParaRPr lang="ru-RU"/>
        </a:p>
      </dgm:t>
    </dgm:pt>
    <dgm:pt modelId="{7213668D-80F3-4591-BB5E-F95D395463C1}" type="pres">
      <dgm:prSet presAssocID="{7EFF4B22-5A93-437B-8729-0F6D1F422226}" presName="CompostProcess" presStyleCnt="0">
        <dgm:presLayoutVars>
          <dgm:dir/>
          <dgm:resizeHandles val="exact"/>
        </dgm:presLayoutVars>
      </dgm:prSet>
      <dgm:spPr/>
    </dgm:pt>
    <dgm:pt modelId="{84B7C2E1-4E11-4576-8C65-463727A86331}" type="pres">
      <dgm:prSet presAssocID="{7EFF4B22-5A93-437B-8729-0F6D1F422226}" presName="arrow" presStyleLbl="bgShp" presStyleIdx="0" presStyleCn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85065CEF-C4A8-4A0F-8B47-B583365D5380}" type="pres">
      <dgm:prSet presAssocID="{7EFF4B22-5A93-437B-8729-0F6D1F422226}" presName="linearProcess" presStyleCnt="0"/>
      <dgm:spPr/>
    </dgm:pt>
    <dgm:pt modelId="{2A5D66D9-EA50-4A49-84F1-D0CA1929E1FF}" type="pres">
      <dgm:prSet presAssocID="{7C766199-0092-4352-89B7-72540BAC3934}" presName="textNode" presStyleLbl="node1" presStyleIdx="0" presStyleCnt="3" custScaleY="108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ABA20-5417-4466-A68B-AF13C9087781}" type="pres">
      <dgm:prSet presAssocID="{94272F1C-0356-4322-9256-4285261A88DB}" presName="sibTrans" presStyleCnt="0"/>
      <dgm:spPr/>
    </dgm:pt>
    <dgm:pt modelId="{17E31BB5-6444-4C67-A180-73B46881E066}" type="pres">
      <dgm:prSet presAssocID="{B74DC69D-54B0-43FC-83B9-B5C43A762198}" presName="textNode" presStyleLbl="node1" presStyleIdx="1" presStyleCnt="3" custScaleY="108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821FD-83E3-4385-87CA-D03903D6845B}" type="pres">
      <dgm:prSet presAssocID="{554B2000-56E0-4B16-8A35-5751F0935D63}" presName="sibTrans" presStyleCnt="0"/>
      <dgm:spPr/>
    </dgm:pt>
    <dgm:pt modelId="{3A2E307F-D91F-45F9-9699-03D2B261D289}" type="pres">
      <dgm:prSet presAssocID="{D7CF40C3-D8D2-47AC-BE84-BE3E89017150}" presName="textNode" presStyleLbl="node1" presStyleIdx="2" presStyleCnt="3" custScaleY="108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0C66DF-292C-4D71-A2C8-90D1BEA11FC6}" srcId="{7EFF4B22-5A93-437B-8729-0F6D1F422226}" destId="{7C766199-0092-4352-89B7-72540BAC3934}" srcOrd="0" destOrd="0" parTransId="{D9BDB29A-A6D0-457F-B8D5-6CFFB051358D}" sibTransId="{94272F1C-0356-4322-9256-4285261A88DB}"/>
    <dgm:cxn modelId="{D2173078-CACF-4D7B-A83B-5EC7DF175137}" type="presOf" srcId="{7C766199-0092-4352-89B7-72540BAC3934}" destId="{2A5D66D9-EA50-4A49-84F1-D0CA1929E1FF}" srcOrd="0" destOrd="0" presId="urn:microsoft.com/office/officeart/2005/8/layout/hProcess9"/>
    <dgm:cxn modelId="{DFABA7B0-D39D-46BE-8CA4-CAE7AACEF9F6}" type="presOf" srcId="{B74DC69D-54B0-43FC-83B9-B5C43A762198}" destId="{17E31BB5-6444-4C67-A180-73B46881E066}" srcOrd="0" destOrd="0" presId="urn:microsoft.com/office/officeart/2005/8/layout/hProcess9"/>
    <dgm:cxn modelId="{2E97DC9F-E923-4ABF-8C56-126607483298}" srcId="{7EFF4B22-5A93-437B-8729-0F6D1F422226}" destId="{B74DC69D-54B0-43FC-83B9-B5C43A762198}" srcOrd="1" destOrd="0" parTransId="{1EE8D7C7-0617-45B7-B824-A1C918D032A4}" sibTransId="{554B2000-56E0-4B16-8A35-5751F0935D63}"/>
    <dgm:cxn modelId="{CC34BA10-3B11-435E-9953-F7602670AEFB}" type="presOf" srcId="{7EFF4B22-5A93-437B-8729-0F6D1F422226}" destId="{7213668D-80F3-4591-BB5E-F95D395463C1}" srcOrd="0" destOrd="0" presId="urn:microsoft.com/office/officeart/2005/8/layout/hProcess9"/>
    <dgm:cxn modelId="{7A740622-8C32-482C-A1BC-2C2760BF4EA3}" type="presOf" srcId="{D7CF40C3-D8D2-47AC-BE84-BE3E89017150}" destId="{3A2E307F-D91F-45F9-9699-03D2B261D289}" srcOrd="0" destOrd="0" presId="urn:microsoft.com/office/officeart/2005/8/layout/hProcess9"/>
    <dgm:cxn modelId="{FE024BBD-957E-4DE4-8D94-59BAB04E905E}" srcId="{7EFF4B22-5A93-437B-8729-0F6D1F422226}" destId="{D7CF40C3-D8D2-47AC-BE84-BE3E89017150}" srcOrd="2" destOrd="0" parTransId="{3646CEDF-5BA1-47E8-88F0-CB4DB11B821D}" sibTransId="{61CD6667-6E6F-4991-A0F4-C422B686F868}"/>
    <dgm:cxn modelId="{78883636-3205-48A6-AADB-D068C2FD94E0}" type="presParOf" srcId="{7213668D-80F3-4591-BB5E-F95D395463C1}" destId="{84B7C2E1-4E11-4576-8C65-463727A86331}" srcOrd="0" destOrd="0" presId="urn:microsoft.com/office/officeart/2005/8/layout/hProcess9"/>
    <dgm:cxn modelId="{E353941A-09BF-4536-BA38-BB38810A85CD}" type="presParOf" srcId="{7213668D-80F3-4591-BB5E-F95D395463C1}" destId="{85065CEF-C4A8-4A0F-8B47-B583365D5380}" srcOrd="1" destOrd="0" presId="urn:microsoft.com/office/officeart/2005/8/layout/hProcess9"/>
    <dgm:cxn modelId="{6BFD90DF-FFAB-487C-8460-D5A823A95F1A}" type="presParOf" srcId="{85065CEF-C4A8-4A0F-8B47-B583365D5380}" destId="{2A5D66D9-EA50-4A49-84F1-D0CA1929E1FF}" srcOrd="0" destOrd="0" presId="urn:microsoft.com/office/officeart/2005/8/layout/hProcess9"/>
    <dgm:cxn modelId="{6F75D3C6-A7F8-4878-A8E1-06085D2B67E0}" type="presParOf" srcId="{85065CEF-C4A8-4A0F-8B47-B583365D5380}" destId="{7D9ABA20-5417-4466-A68B-AF13C9087781}" srcOrd="1" destOrd="0" presId="urn:microsoft.com/office/officeart/2005/8/layout/hProcess9"/>
    <dgm:cxn modelId="{3C49BCCF-F2C1-4E6E-ADD5-63B657F5AF85}" type="presParOf" srcId="{85065CEF-C4A8-4A0F-8B47-B583365D5380}" destId="{17E31BB5-6444-4C67-A180-73B46881E066}" srcOrd="2" destOrd="0" presId="urn:microsoft.com/office/officeart/2005/8/layout/hProcess9"/>
    <dgm:cxn modelId="{D9262CE2-B4F4-4F8F-9E06-09B333B95F2D}" type="presParOf" srcId="{85065CEF-C4A8-4A0F-8B47-B583365D5380}" destId="{C2B821FD-83E3-4385-87CA-D03903D6845B}" srcOrd="3" destOrd="0" presId="urn:microsoft.com/office/officeart/2005/8/layout/hProcess9"/>
    <dgm:cxn modelId="{851A0B42-0687-432B-911B-310BCFB6CD17}" type="presParOf" srcId="{85065CEF-C4A8-4A0F-8B47-B583365D5380}" destId="{3A2E307F-D91F-45F9-9699-03D2B261D2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8E4813-59D8-401C-A798-A09B925A76C7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3D8664-0583-4EFC-AFB7-66E72E673748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Работа над темой</a:t>
          </a:r>
          <a:endParaRPr lang="ru-RU" dirty="0" smtClean="0">
            <a:solidFill>
              <a:schemeClr val="bg1"/>
            </a:solidFill>
          </a:endParaRPr>
        </a:p>
        <a:p>
          <a:r>
            <a:rPr lang="ru-RU" b="1" dirty="0" smtClean="0">
              <a:solidFill>
                <a:schemeClr val="bg1"/>
              </a:solidFill>
            </a:rPr>
            <a:t>самообразования</a:t>
          </a:r>
          <a:endParaRPr lang="ru-RU" dirty="0">
            <a:solidFill>
              <a:schemeClr val="bg1"/>
            </a:solidFill>
          </a:endParaRPr>
        </a:p>
      </dgm:t>
    </dgm:pt>
    <dgm:pt modelId="{A80F3FCB-65A7-47B9-891F-63684DA7A70C}" type="parTrans" cxnId="{74FCDEDF-7762-49EF-9B46-9AB9957720C3}">
      <dgm:prSet/>
      <dgm:spPr/>
      <dgm:t>
        <a:bodyPr/>
        <a:lstStyle/>
        <a:p>
          <a:endParaRPr lang="ru-RU"/>
        </a:p>
      </dgm:t>
    </dgm:pt>
    <dgm:pt modelId="{86172B0F-0357-42B6-9A1F-D22E72CAB47A}" type="sibTrans" cxnId="{74FCDEDF-7762-49EF-9B46-9AB9957720C3}">
      <dgm:prSet/>
      <dgm:spPr/>
      <dgm:t>
        <a:bodyPr/>
        <a:lstStyle/>
        <a:p>
          <a:endParaRPr lang="ru-RU"/>
        </a:p>
      </dgm:t>
    </dgm:pt>
    <dgm:pt modelId="{22174530-BD04-4DDA-810C-06AD62FC7D32}" type="asst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Обобщение педагогического опыта</a:t>
          </a:r>
          <a:endParaRPr lang="ru-RU" dirty="0">
            <a:solidFill>
              <a:schemeClr val="bg1"/>
            </a:solidFill>
          </a:endParaRPr>
        </a:p>
      </dgm:t>
    </dgm:pt>
    <dgm:pt modelId="{E9F9442F-32BF-4151-91F5-E62216A165EA}" type="parTrans" cxnId="{E0871BAA-45DA-49CC-BF19-9FB95BA43271}">
      <dgm:prSet/>
      <dgm:spPr/>
      <dgm:t>
        <a:bodyPr/>
        <a:lstStyle/>
        <a:p>
          <a:endParaRPr lang="ru-RU"/>
        </a:p>
      </dgm:t>
    </dgm:pt>
    <dgm:pt modelId="{E29B37E1-A95C-498A-A13C-4118C8CDCE27}" type="sibTrans" cxnId="{E0871BAA-45DA-49CC-BF19-9FB95BA43271}">
      <dgm:prSet/>
      <dgm:spPr/>
      <dgm:t>
        <a:bodyPr/>
        <a:lstStyle/>
        <a:p>
          <a:endParaRPr lang="ru-RU"/>
        </a:p>
      </dgm:t>
    </dgm:pt>
    <dgm:pt modelId="{7A46F157-C4DF-48DB-A335-9B1A73E57A07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Участие в профессиональных конкурсах</a:t>
          </a:r>
          <a:endParaRPr lang="ru-RU" dirty="0">
            <a:solidFill>
              <a:schemeClr val="bg1"/>
            </a:solidFill>
          </a:endParaRPr>
        </a:p>
      </dgm:t>
    </dgm:pt>
    <dgm:pt modelId="{522435C3-50F4-48CB-97CB-262FBEE860C3}" type="parTrans" cxnId="{6F6409CD-18EC-488D-BD75-70FCCBC96ABC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4DD14A14-1ED6-41E3-ACA1-D49CA94BFCBF}" type="sibTrans" cxnId="{6F6409CD-18EC-488D-BD75-70FCCBC96ABC}">
      <dgm:prSet/>
      <dgm:spPr/>
      <dgm:t>
        <a:bodyPr/>
        <a:lstStyle/>
        <a:p>
          <a:endParaRPr lang="ru-RU"/>
        </a:p>
      </dgm:t>
    </dgm:pt>
    <dgm:pt modelId="{A1BE18DD-22AE-4E85-AF6B-145C72DD11A8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 smtClean="0"/>
            <a:t>Открытые уроки, мастер-классы (различные формы работы)</a:t>
          </a:r>
          <a:endParaRPr lang="ru-RU" dirty="0"/>
        </a:p>
      </dgm:t>
    </dgm:pt>
    <dgm:pt modelId="{B222A95E-7352-4701-BF85-702D7142EBD7}" type="parTrans" cxnId="{15691520-D08B-46B7-A3A2-CCFCDC4EE8F3}">
      <dgm:prSet/>
      <dgm:spPr/>
      <dgm:t>
        <a:bodyPr/>
        <a:lstStyle/>
        <a:p>
          <a:endParaRPr lang="ru-RU"/>
        </a:p>
      </dgm:t>
    </dgm:pt>
    <dgm:pt modelId="{C35D990E-7219-4E6E-85C8-532845A32637}" type="sibTrans" cxnId="{15691520-D08B-46B7-A3A2-CCFCDC4EE8F3}">
      <dgm:prSet/>
      <dgm:spPr/>
      <dgm:t>
        <a:bodyPr/>
        <a:lstStyle/>
        <a:p>
          <a:endParaRPr lang="ru-RU"/>
        </a:p>
      </dgm:t>
    </dgm:pt>
    <dgm:pt modelId="{DC68B234-AC4B-43C7-91F5-58026DFA4383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 smtClean="0"/>
            <a:t>Участие в планировании</a:t>
          </a:r>
          <a:endParaRPr lang="ru-RU" dirty="0"/>
        </a:p>
      </dgm:t>
    </dgm:pt>
    <dgm:pt modelId="{BC0B7D26-290C-4A70-B0DD-253560B4E76D}" type="parTrans" cxnId="{C78A6C47-6C83-45BB-BC06-937EA99CA605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0C49A516-3611-47DD-B5B1-A8FEF3CCCDC9}" type="sibTrans" cxnId="{C78A6C47-6C83-45BB-BC06-937EA99CA605}">
      <dgm:prSet/>
      <dgm:spPr/>
      <dgm:t>
        <a:bodyPr/>
        <a:lstStyle/>
        <a:p>
          <a:endParaRPr lang="ru-RU"/>
        </a:p>
      </dgm:t>
    </dgm:pt>
    <dgm:pt modelId="{D1EBCFC5-4CD9-44D8-94DD-256893CA91B6}" type="pres">
      <dgm:prSet presAssocID="{038E4813-59D8-401C-A798-A09B925A76C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3CFEB6-F1E9-406B-9AD9-C037486761B3}" type="pres">
      <dgm:prSet presAssocID="{7F3D8664-0583-4EFC-AFB7-66E72E673748}" presName="hierRoot1" presStyleCnt="0">
        <dgm:presLayoutVars>
          <dgm:hierBranch val="init"/>
        </dgm:presLayoutVars>
      </dgm:prSet>
      <dgm:spPr/>
    </dgm:pt>
    <dgm:pt modelId="{35CC011E-E301-4ED9-BE52-23F669A2E005}" type="pres">
      <dgm:prSet presAssocID="{7F3D8664-0583-4EFC-AFB7-66E72E673748}" presName="rootComposite1" presStyleCnt="0"/>
      <dgm:spPr/>
    </dgm:pt>
    <dgm:pt modelId="{3B9FA5B0-8DF2-4E60-A642-284E2F74D9FF}" type="pres">
      <dgm:prSet presAssocID="{7F3D8664-0583-4EFC-AFB7-66E72E67374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B273C9-BB93-442C-9F6E-861EC919907E}" type="pres">
      <dgm:prSet presAssocID="{7F3D8664-0583-4EFC-AFB7-66E72E67374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90D4EDD-DB7F-4DF1-B980-202BC32D0E3D}" type="pres">
      <dgm:prSet presAssocID="{7F3D8664-0583-4EFC-AFB7-66E72E673748}" presName="hierChild2" presStyleCnt="0"/>
      <dgm:spPr/>
    </dgm:pt>
    <dgm:pt modelId="{95D567BA-1E79-4F23-BBCE-83A7B7521E9B}" type="pres">
      <dgm:prSet presAssocID="{522435C3-50F4-48CB-97CB-262FBEE860C3}" presName="Name37" presStyleLbl="parChTrans1D2" presStyleIdx="0" presStyleCnt="4"/>
      <dgm:spPr/>
      <dgm:t>
        <a:bodyPr/>
        <a:lstStyle/>
        <a:p>
          <a:endParaRPr lang="ru-RU"/>
        </a:p>
      </dgm:t>
    </dgm:pt>
    <dgm:pt modelId="{8CE20A04-3B2A-4716-8E8D-D4AB853036DD}" type="pres">
      <dgm:prSet presAssocID="{7A46F157-C4DF-48DB-A335-9B1A73E57A07}" presName="hierRoot2" presStyleCnt="0">
        <dgm:presLayoutVars>
          <dgm:hierBranch val="init"/>
        </dgm:presLayoutVars>
      </dgm:prSet>
      <dgm:spPr/>
    </dgm:pt>
    <dgm:pt modelId="{47A8A7B3-0FE0-4DA1-AC9A-816D676F38B9}" type="pres">
      <dgm:prSet presAssocID="{7A46F157-C4DF-48DB-A335-9B1A73E57A07}" presName="rootComposite" presStyleCnt="0"/>
      <dgm:spPr/>
    </dgm:pt>
    <dgm:pt modelId="{4A372B70-29E4-4669-8DFC-A0AEF4D171B0}" type="pres">
      <dgm:prSet presAssocID="{7A46F157-C4DF-48DB-A335-9B1A73E57A0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709330-6E0E-4430-81B1-70A5B29B15BF}" type="pres">
      <dgm:prSet presAssocID="{7A46F157-C4DF-48DB-A335-9B1A73E57A07}" presName="rootConnector" presStyleLbl="node2" presStyleIdx="0" presStyleCnt="3"/>
      <dgm:spPr/>
      <dgm:t>
        <a:bodyPr/>
        <a:lstStyle/>
        <a:p>
          <a:endParaRPr lang="ru-RU"/>
        </a:p>
      </dgm:t>
    </dgm:pt>
    <dgm:pt modelId="{C00AD545-1CB1-47F5-8222-0A85A816A14F}" type="pres">
      <dgm:prSet presAssocID="{7A46F157-C4DF-48DB-A335-9B1A73E57A07}" presName="hierChild4" presStyleCnt="0"/>
      <dgm:spPr/>
    </dgm:pt>
    <dgm:pt modelId="{68C05024-0AB9-4EAF-A6CA-82959BF17177}" type="pres">
      <dgm:prSet presAssocID="{7A46F157-C4DF-48DB-A335-9B1A73E57A07}" presName="hierChild5" presStyleCnt="0"/>
      <dgm:spPr/>
    </dgm:pt>
    <dgm:pt modelId="{A6347D18-1C3D-429A-B352-155A749A3491}" type="pres">
      <dgm:prSet presAssocID="{B222A95E-7352-4701-BF85-702D7142EBD7}" presName="Name37" presStyleLbl="parChTrans1D2" presStyleIdx="1" presStyleCnt="4"/>
      <dgm:spPr/>
      <dgm:t>
        <a:bodyPr/>
        <a:lstStyle/>
        <a:p>
          <a:endParaRPr lang="ru-RU"/>
        </a:p>
      </dgm:t>
    </dgm:pt>
    <dgm:pt modelId="{AD5F5C27-301A-4534-A197-0DF05B5608BA}" type="pres">
      <dgm:prSet presAssocID="{A1BE18DD-22AE-4E85-AF6B-145C72DD11A8}" presName="hierRoot2" presStyleCnt="0">
        <dgm:presLayoutVars>
          <dgm:hierBranch val="init"/>
        </dgm:presLayoutVars>
      </dgm:prSet>
      <dgm:spPr/>
    </dgm:pt>
    <dgm:pt modelId="{14EB55C4-EE28-4B2C-8442-A84C8209E375}" type="pres">
      <dgm:prSet presAssocID="{A1BE18DD-22AE-4E85-AF6B-145C72DD11A8}" presName="rootComposite" presStyleCnt="0"/>
      <dgm:spPr/>
    </dgm:pt>
    <dgm:pt modelId="{3101090A-49AE-40C2-9B31-9900C4D4CFE0}" type="pres">
      <dgm:prSet presAssocID="{A1BE18DD-22AE-4E85-AF6B-145C72DD11A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D3DAA1-8396-4218-A563-32EFB912F590}" type="pres">
      <dgm:prSet presAssocID="{A1BE18DD-22AE-4E85-AF6B-145C72DD11A8}" presName="rootConnector" presStyleLbl="node2" presStyleIdx="1" presStyleCnt="3"/>
      <dgm:spPr/>
      <dgm:t>
        <a:bodyPr/>
        <a:lstStyle/>
        <a:p>
          <a:endParaRPr lang="ru-RU"/>
        </a:p>
      </dgm:t>
    </dgm:pt>
    <dgm:pt modelId="{649A4947-FA21-44F9-AFB7-DD92B028FE2E}" type="pres">
      <dgm:prSet presAssocID="{A1BE18DD-22AE-4E85-AF6B-145C72DD11A8}" presName="hierChild4" presStyleCnt="0"/>
      <dgm:spPr/>
    </dgm:pt>
    <dgm:pt modelId="{E965107A-7D22-47C3-ACAF-AC5ABE2D9C9D}" type="pres">
      <dgm:prSet presAssocID="{A1BE18DD-22AE-4E85-AF6B-145C72DD11A8}" presName="hierChild5" presStyleCnt="0"/>
      <dgm:spPr/>
    </dgm:pt>
    <dgm:pt modelId="{5FF5598D-9B87-4E39-947B-0FDFED968C54}" type="pres">
      <dgm:prSet presAssocID="{BC0B7D26-290C-4A70-B0DD-253560B4E76D}" presName="Name37" presStyleLbl="parChTrans1D2" presStyleIdx="2" presStyleCnt="4"/>
      <dgm:spPr/>
      <dgm:t>
        <a:bodyPr/>
        <a:lstStyle/>
        <a:p>
          <a:endParaRPr lang="ru-RU"/>
        </a:p>
      </dgm:t>
    </dgm:pt>
    <dgm:pt modelId="{2E5D75FC-04CB-4D0D-A52B-63F2D79AB316}" type="pres">
      <dgm:prSet presAssocID="{DC68B234-AC4B-43C7-91F5-58026DFA4383}" presName="hierRoot2" presStyleCnt="0">
        <dgm:presLayoutVars>
          <dgm:hierBranch val="init"/>
        </dgm:presLayoutVars>
      </dgm:prSet>
      <dgm:spPr/>
    </dgm:pt>
    <dgm:pt modelId="{7D0B1DEC-5287-49A5-A96B-15311F384AC4}" type="pres">
      <dgm:prSet presAssocID="{DC68B234-AC4B-43C7-91F5-58026DFA4383}" presName="rootComposite" presStyleCnt="0"/>
      <dgm:spPr/>
    </dgm:pt>
    <dgm:pt modelId="{3AFA3865-D8B7-4670-B557-0CE76AC303A5}" type="pres">
      <dgm:prSet presAssocID="{DC68B234-AC4B-43C7-91F5-58026DFA438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7EAF3B-066B-4245-A0BB-831D8B2FEADE}" type="pres">
      <dgm:prSet presAssocID="{DC68B234-AC4B-43C7-91F5-58026DFA4383}" presName="rootConnector" presStyleLbl="node2" presStyleIdx="2" presStyleCnt="3"/>
      <dgm:spPr/>
      <dgm:t>
        <a:bodyPr/>
        <a:lstStyle/>
        <a:p>
          <a:endParaRPr lang="ru-RU"/>
        </a:p>
      </dgm:t>
    </dgm:pt>
    <dgm:pt modelId="{BDCBCB9D-126C-40B2-B951-8F95EA4432EC}" type="pres">
      <dgm:prSet presAssocID="{DC68B234-AC4B-43C7-91F5-58026DFA4383}" presName="hierChild4" presStyleCnt="0"/>
      <dgm:spPr/>
    </dgm:pt>
    <dgm:pt modelId="{A9B05C33-0A99-4EE1-B3DD-6ED8376530D3}" type="pres">
      <dgm:prSet presAssocID="{DC68B234-AC4B-43C7-91F5-58026DFA4383}" presName="hierChild5" presStyleCnt="0"/>
      <dgm:spPr/>
    </dgm:pt>
    <dgm:pt modelId="{4DB42E78-5CCB-461C-BB57-DCBD4F113591}" type="pres">
      <dgm:prSet presAssocID="{7F3D8664-0583-4EFC-AFB7-66E72E673748}" presName="hierChild3" presStyleCnt="0"/>
      <dgm:spPr/>
    </dgm:pt>
    <dgm:pt modelId="{FC437B5B-38FA-4CB3-AF7B-D71F3F242F9E}" type="pres">
      <dgm:prSet presAssocID="{E9F9442F-32BF-4151-91F5-E62216A165EA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30D5463A-AEE3-4B5C-A5FA-25DA4726585B}" type="pres">
      <dgm:prSet presAssocID="{22174530-BD04-4DDA-810C-06AD62FC7D32}" presName="hierRoot3" presStyleCnt="0">
        <dgm:presLayoutVars>
          <dgm:hierBranch val="init"/>
        </dgm:presLayoutVars>
      </dgm:prSet>
      <dgm:spPr/>
    </dgm:pt>
    <dgm:pt modelId="{C681439B-8D90-4705-A48D-B2FF0DFE82FD}" type="pres">
      <dgm:prSet presAssocID="{22174530-BD04-4DDA-810C-06AD62FC7D32}" presName="rootComposite3" presStyleCnt="0"/>
      <dgm:spPr/>
    </dgm:pt>
    <dgm:pt modelId="{8F0F096D-226F-4CC8-BCD5-BD1A3B9A3E4D}" type="pres">
      <dgm:prSet presAssocID="{22174530-BD04-4DDA-810C-06AD62FC7D3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3943D5-5D78-4D68-86F1-C38BC1CDD9C4}" type="pres">
      <dgm:prSet presAssocID="{22174530-BD04-4DDA-810C-06AD62FC7D32}" presName="rootConnector3" presStyleLbl="asst1" presStyleIdx="0" presStyleCnt="1"/>
      <dgm:spPr/>
      <dgm:t>
        <a:bodyPr/>
        <a:lstStyle/>
        <a:p>
          <a:endParaRPr lang="ru-RU"/>
        </a:p>
      </dgm:t>
    </dgm:pt>
    <dgm:pt modelId="{EF8B3DC2-AB7D-45FE-8CBD-3640E5136155}" type="pres">
      <dgm:prSet presAssocID="{22174530-BD04-4DDA-810C-06AD62FC7D32}" presName="hierChild6" presStyleCnt="0"/>
      <dgm:spPr/>
    </dgm:pt>
    <dgm:pt modelId="{A3E00119-6D6B-4F64-9863-828B778985BF}" type="pres">
      <dgm:prSet presAssocID="{22174530-BD04-4DDA-810C-06AD62FC7D32}" presName="hierChild7" presStyleCnt="0"/>
      <dgm:spPr/>
    </dgm:pt>
  </dgm:ptLst>
  <dgm:cxnLst>
    <dgm:cxn modelId="{360037FF-12D8-4B4C-B0F7-D41F0951427E}" type="presOf" srcId="{7A46F157-C4DF-48DB-A335-9B1A73E57A07}" destId="{44709330-6E0E-4430-81B1-70A5B29B15BF}" srcOrd="1" destOrd="0" presId="urn:microsoft.com/office/officeart/2005/8/layout/orgChart1"/>
    <dgm:cxn modelId="{1B499ED2-8C8A-467A-B57C-9441AD9BE58D}" type="presOf" srcId="{7F3D8664-0583-4EFC-AFB7-66E72E673748}" destId="{3B9FA5B0-8DF2-4E60-A642-284E2F74D9FF}" srcOrd="0" destOrd="0" presId="urn:microsoft.com/office/officeart/2005/8/layout/orgChart1"/>
    <dgm:cxn modelId="{9E493CB5-9A27-47BD-98C7-37F6CFCAB5ED}" type="presOf" srcId="{22174530-BD04-4DDA-810C-06AD62FC7D32}" destId="{A63943D5-5D78-4D68-86F1-C38BC1CDD9C4}" srcOrd="1" destOrd="0" presId="urn:microsoft.com/office/officeart/2005/8/layout/orgChart1"/>
    <dgm:cxn modelId="{A2C467C0-998A-4687-AC33-26DCBE1412D9}" type="presOf" srcId="{038E4813-59D8-401C-A798-A09B925A76C7}" destId="{D1EBCFC5-4CD9-44D8-94DD-256893CA91B6}" srcOrd="0" destOrd="0" presId="urn:microsoft.com/office/officeart/2005/8/layout/orgChart1"/>
    <dgm:cxn modelId="{98054474-A372-4D9E-8518-4FA2377EDC43}" type="presOf" srcId="{DC68B234-AC4B-43C7-91F5-58026DFA4383}" destId="{3AFA3865-D8B7-4670-B557-0CE76AC303A5}" srcOrd="0" destOrd="0" presId="urn:microsoft.com/office/officeart/2005/8/layout/orgChart1"/>
    <dgm:cxn modelId="{E0871BAA-45DA-49CC-BF19-9FB95BA43271}" srcId="{7F3D8664-0583-4EFC-AFB7-66E72E673748}" destId="{22174530-BD04-4DDA-810C-06AD62FC7D32}" srcOrd="0" destOrd="0" parTransId="{E9F9442F-32BF-4151-91F5-E62216A165EA}" sibTransId="{E29B37E1-A95C-498A-A13C-4118C8CDCE27}"/>
    <dgm:cxn modelId="{C82C229F-ADAB-4255-94E2-FAC97E85CDE4}" type="presOf" srcId="{522435C3-50F4-48CB-97CB-262FBEE860C3}" destId="{95D567BA-1E79-4F23-BBCE-83A7B7521E9B}" srcOrd="0" destOrd="0" presId="urn:microsoft.com/office/officeart/2005/8/layout/orgChart1"/>
    <dgm:cxn modelId="{4BC73C48-9CDA-4D52-8C49-C5259282B6E6}" type="presOf" srcId="{A1BE18DD-22AE-4E85-AF6B-145C72DD11A8}" destId="{46D3DAA1-8396-4218-A563-32EFB912F590}" srcOrd="1" destOrd="0" presId="urn:microsoft.com/office/officeart/2005/8/layout/orgChart1"/>
    <dgm:cxn modelId="{06273E4D-67D9-4807-B9C4-AE0E648C8988}" type="presOf" srcId="{DC68B234-AC4B-43C7-91F5-58026DFA4383}" destId="{497EAF3B-066B-4245-A0BB-831D8B2FEADE}" srcOrd="1" destOrd="0" presId="urn:microsoft.com/office/officeart/2005/8/layout/orgChart1"/>
    <dgm:cxn modelId="{74FCDEDF-7762-49EF-9B46-9AB9957720C3}" srcId="{038E4813-59D8-401C-A798-A09B925A76C7}" destId="{7F3D8664-0583-4EFC-AFB7-66E72E673748}" srcOrd="0" destOrd="0" parTransId="{A80F3FCB-65A7-47B9-891F-63684DA7A70C}" sibTransId="{86172B0F-0357-42B6-9A1F-D22E72CAB47A}"/>
    <dgm:cxn modelId="{6F6409CD-18EC-488D-BD75-70FCCBC96ABC}" srcId="{7F3D8664-0583-4EFC-AFB7-66E72E673748}" destId="{7A46F157-C4DF-48DB-A335-9B1A73E57A07}" srcOrd="1" destOrd="0" parTransId="{522435C3-50F4-48CB-97CB-262FBEE860C3}" sibTransId="{4DD14A14-1ED6-41E3-ACA1-D49CA94BFCBF}"/>
    <dgm:cxn modelId="{C78A6C47-6C83-45BB-BC06-937EA99CA605}" srcId="{7F3D8664-0583-4EFC-AFB7-66E72E673748}" destId="{DC68B234-AC4B-43C7-91F5-58026DFA4383}" srcOrd="3" destOrd="0" parTransId="{BC0B7D26-290C-4A70-B0DD-253560B4E76D}" sibTransId="{0C49A516-3611-47DD-B5B1-A8FEF3CCCDC9}"/>
    <dgm:cxn modelId="{383EDDEB-3876-47AA-8691-FD80EA722049}" type="presOf" srcId="{22174530-BD04-4DDA-810C-06AD62FC7D32}" destId="{8F0F096D-226F-4CC8-BCD5-BD1A3B9A3E4D}" srcOrd="0" destOrd="0" presId="urn:microsoft.com/office/officeart/2005/8/layout/orgChart1"/>
    <dgm:cxn modelId="{64C32CBD-E84C-4427-AC0C-33E78072F111}" type="presOf" srcId="{BC0B7D26-290C-4A70-B0DD-253560B4E76D}" destId="{5FF5598D-9B87-4E39-947B-0FDFED968C54}" srcOrd="0" destOrd="0" presId="urn:microsoft.com/office/officeart/2005/8/layout/orgChart1"/>
    <dgm:cxn modelId="{BEBEA0C8-E764-4257-B634-137DA046873C}" type="presOf" srcId="{E9F9442F-32BF-4151-91F5-E62216A165EA}" destId="{FC437B5B-38FA-4CB3-AF7B-D71F3F242F9E}" srcOrd="0" destOrd="0" presId="urn:microsoft.com/office/officeart/2005/8/layout/orgChart1"/>
    <dgm:cxn modelId="{D5119BC4-9490-4AFF-A85C-6F2F446C758A}" type="presOf" srcId="{7F3D8664-0583-4EFC-AFB7-66E72E673748}" destId="{ADB273C9-BB93-442C-9F6E-861EC919907E}" srcOrd="1" destOrd="0" presId="urn:microsoft.com/office/officeart/2005/8/layout/orgChart1"/>
    <dgm:cxn modelId="{DD93F572-F669-4B25-8E0D-4AB1EEC32E83}" type="presOf" srcId="{A1BE18DD-22AE-4E85-AF6B-145C72DD11A8}" destId="{3101090A-49AE-40C2-9B31-9900C4D4CFE0}" srcOrd="0" destOrd="0" presId="urn:microsoft.com/office/officeart/2005/8/layout/orgChart1"/>
    <dgm:cxn modelId="{F3DBD2A6-A4F3-474F-841E-6FCD26BF4D03}" type="presOf" srcId="{7A46F157-C4DF-48DB-A335-9B1A73E57A07}" destId="{4A372B70-29E4-4669-8DFC-A0AEF4D171B0}" srcOrd="0" destOrd="0" presId="urn:microsoft.com/office/officeart/2005/8/layout/orgChart1"/>
    <dgm:cxn modelId="{3C1C6AD5-2BC2-44E8-A6E7-1E69D8514F06}" type="presOf" srcId="{B222A95E-7352-4701-BF85-702D7142EBD7}" destId="{A6347D18-1C3D-429A-B352-155A749A3491}" srcOrd="0" destOrd="0" presId="urn:microsoft.com/office/officeart/2005/8/layout/orgChart1"/>
    <dgm:cxn modelId="{15691520-D08B-46B7-A3A2-CCFCDC4EE8F3}" srcId="{7F3D8664-0583-4EFC-AFB7-66E72E673748}" destId="{A1BE18DD-22AE-4E85-AF6B-145C72DD11A8}" srcOrd="2" destOrd="0" parTransId="{B222A95E-7352-4701-BF85-702D7142EBD7}" sibTransId="{C35D990E-7219-4E6E-85C8-532845A32637}"/>
    <dgm:cxn modelId="{A68DEFF6-D262-4EF9-9763-F8DC25B6338A}" type="presParOf" srcId="{D1EBCFC5-4CD9-44D8-94DD-256893CA91B6}" destId="{353CFEB6-F1E9-406B-9AD9-C037486761B3}" srcOrd="0" destOrd="0" presId="urn:microsoft.com/office/officeart/2005/8/layout/orgChart1"/>
    <dgm:cxn modelId="{EAD058AF-8AC1-4753-91B6-C53EBD1B504F}" type="presParOf" srcId="{353CFEB6-F1E9-406B-9AD9-C037486761B3}" destId="{35CC011E-E301-4ED9-BE52-23F669A2E005}" srcOrd="0" destOrd="0" presId="urn:microsoft.com/office/officeart/2005/8/layout/orgChart1"/>
    <dgm:cxn modelId="{88CD1E26-9099-42F5-8998-1BE69A515E1C}" type="presParOf" srcId="{35CC011E-E301-4ED9-BE52-23F669A2E005}" destId="{3B9FA5B0-8DF2-4E60-A642-284E2F74D9FF}" srcOrd="0" destOrd="0" presId="urn:microsoft.com/office/officeart/2005/8/layout/orgChart1"/>
    <dgm:cxn modelId="{47465446-11B0-4BD7-ABB4-5E24A5EAFA2F}" type="presParOf" srcId="{35CC011E-E301-4ED9-BE52-23F669A2E005}" destId="{ADB273C9-BB93-442C-9F6E-861EC919907E}" srcOrd="1" destOrd="0" presId="urn:microsoft.com/office/officeart/2005/8/layout/orgChart1"/>
    <dgm:cxn modelId="{4D8A1DE9-D3C2-431D-9BFD-B5840178600F}" type="presParOf" srcId="{353CFEB6-F1E9-406B-9AD9-C037486761B3}" destId="{B90D4EDD-DB7F-4DF1-B980-202BC32D0E3D}" srcOrd="1" destOrd="0" presId="urn:microsoft.com/office/officeart/2005/8/layout/orgChart1"/>
    <dgm:cxn modelId="{F58C4173-B1AE-4B59-A137-D4D823E7EFC6}" type="presParOf" srcId="{B90D4EDD-DB7F-4DF1-B980-202BC32D0E3D}" destId="{95D567BA-1E79-4F23-BBCE-83A7B7521E9B}" srcOrd="0" destOrd="0" presId="urn:microsoft.com/office/officeart/2005/8/layout/orgChart1"/>
    <dgm:cxn modelId="{9DDDE7B1-5006-4601-BE09-8590C908A474}" type="presParOf" srcId="{B90D4EDD-DB7F-4DF1-B980-202BC32D0E3D}" destId="{8CE20A04-3B2A-4716-8E8D-D4AB853036DD}" srcOrd="1" destOrd="0" presId="urn:microsoft.com/office/officeart/2005/8/layout/orgChart1"/>
    <dgm:cxn modelId="{72AE665F-9BBE-4C1E-980A-532A223C886A}" type="presParOf" srcId="{8CE20A04-3B2A-4716-8E8D-D4AB853036DD}" destId="{47A8A7B3-0FE0-4DA1-AC9A-816D676F38B9}" srcOrd="0" destOrd="0" presId="urn:microsoft.com/office/officeart/2005/8/layout/orgChart1"/>
    <dgm:cxn modelId="{9573BE9E-A497-4D73-BD60-B9561592F0EF}" type="presParOf" srcId="{47A8A7B3-0FE0-4DA1-AC9A-816D676F38B9}" destId="{4A372B70-29E4-4669-8DFC-A0AEF4D171B0}" srcOrd="0" destOrd="0" presId="urn:microsoft.com/office/officeart/2005/8/layout/orgChart1"/>
    <dgm:cxn modelId="{01C2C7AC-4CF7-4D2E-89CC-A299906B648D}" type="presParOf" srcId="{47A8A7B3-0FE0-4DA1-AC9A-816D676F38B9}" destId="{44709330-6E0E-4430-81B1-70A5B29B15BF}" srcOrd="1" destOrd="0" presId="urn:microsoft.com/office/officeart/2005/8/layout/orgChart1"/>
    <dgm:cxn modelId="{71F0CFAA-8029-4E93-B412-5675F7B84B0D}" type="presParOf" srcId="{8CE20A04-3B2A-4716-8E8D-D4AB853036DD}" destId="{C00AD545-1CB1-47F5-8222-0A85A816A14F}" srcOrd="1" destOrd="0" presId="urn:microsoft.com/office/officeart/2005/8/layout/orgChart1"/>
    <dgm:cxn modelId="{4DE86D66-91DB-480B-810C-5B9B7E3A702B}" type="presParOf" srcId="{8CE20A04-3B2A-4716-8E8D-D4AB853036DD}" destId="{68C05024-0AB9-4EAF-A6CA-82959BF17177}" srcOrd="2" destOrd="0" presId="urn:microsoft.com/office/officeart/2005/8/layout/orgChart1"/>
    <dgm:cxn modelId="{BEF6E3D1-E456-4F98-9C93-5469649D5C7E}" type="presParOf" srcId="{B90D4EDD-DB7F-4DF1-B980-202BC32D0E3D}" destId="{A6347D18-1C3D-429A-B352-155A749A3491}" srcOrd="2" destOrd="0" presId="urn:microsoft.com/office/officeart/2005/8/layout/orgChart1"/>
    <dgm:cxn modelId="{08BFCC88-D67D-4AE5-B6E0-AA5ECE3A6928}" type="presParOf" srcId="{B90D4EDD-DB7F-4DF1-B980-202BC32D0E3D}" destId="{AD5F5C27-301A-4534-A197-0DF05B5608BA}" srcOrd="3" destOrd="0" presId="urn:microsoft.com/office/officeart/2005/8/layout/orgChart1"/>
    <dgm:cxn modelId="{AB30A024-5E4C-450F-8557-5777744E29F0}" type="presParOf" srcId="{AD5F5C27-301A-4534-A197-0DF05B5608BA}" destId="{14EB55C4-EE28-4B2C-8442-A84C8209E375}" srcOrd="0" destOrd="0" presId="urn:microsoft.com/office/officeart/2005/8/layout/orgChart1"/>
    <dgm:cxn modelId="{92223766-64FB-4951-A6EE-075073F578AE}" type="presParOf" srcId="{14EB55C4-EE28-4B2C-8442-A84C8209E375}" destId="{3101090A-49AE-40C2-9B31-9900C4D4CFE0}" srcOrd="0" destOrd="0" presId="urn:microsoft.com/office/officeart/2005/8/layout/orgChart1"/>
    <dgm:cxn modelId="{4F04FA4F-C454-4281-A879-43B36CB6279F}" type="presParOf" srcId="{14EB55C4-EE28-4B2C-8442-A84C8209E375}" destId="{46D3DAA1-8396-4218-A563-32EFB912F590}" srcOrd="1" destOrd="0" presId="urn:microsoft.com/office/officeart/2005/8/layout/orgChart1"/>
    <dgm:cxn modelId="{D6440940-545E-4A90-BA92-5E192891BF6C}" type="presParOf" srcId="{AD5F5C27-301A-4534-A197-0DF05B5608BA}" destId="{649A4947-FA21-44F9-AFB7-DD92B028FE2E}" srcOrd="1" destOrd="0" presId="urn:microsoft.com/office/officeart/2005/8/layout/orgChart1"/>
    <dgm:cxn modelId="{F5E8B80F-2967-4F59-AACF-57CB78716C92}" type="presParOf" srcId="{AD5F5C27-301A-4534-A197-0DF05B5608BA}" destId="{E965107A-7D22-47C3-ACAF-AC5ABE2D9C9D}" srcOrd="2" destOrd="0" presId="urn:microsoft.com/office/officeart/2005/8/layout/orgChart1"/>
    <dgm:cxn modelId="{FA34B540-1178-4E8C-A109-B4C63CAAB1F5}" type="presParOf" srcId="{B90D4EDD-DB7F-4DF1-B980-202BC32D0E3D}" destId="{5FF5598D-9B87-4E39-947B-0FDFED968C54}" srcOrd="4" destOrd="0" presId="urn:microsoft.com/office/officeart/2005/8/layout/orgChart1"/>
    <dgm:cxn modelId="{05900FEF-FD43-412A-BF91-5A14CB4306F6}" type="presParOf" srcId="{B90D4EDD-DB7F-4DF1-B980-202BC32D0E3D}" destId="{2E5D75FC-04CB-4D0D-A52B-63F2D79AB316}" srcOrd="5" destOrd="0" presId="urn:microsoft.com/office/officeart/2005/8/layout/orgChart1"/>
    <dgm:cxn modelId="{4B2D610C-1429-483C-8D0F-D2587C0D8AAF}" type="presParOf" srcId="{2E5D75FC-04CB-4D0D-A52B-63F2D79AB316}" destId="{7D0B1DEC-5287-49A5-A96B-15311F384AC4}" srcOrd="0" destOrd="0" presId="urn:microsoft.com/office/officeart/2005/8/layout/orgChart1"/>
    <dgm:cxn modelId="{70134932-EF5D-49DC-9DF0-BDE1EB4C5C53}" type="presParOf" srcId="{7D0B1DEC-5287-49A5-A96B-15311F384AC4}" destId="{3AFA3865-D8B7-4670-B557-0CE76AC303A5}" srcOrd="0" destOrd="0" presId="urn:microsoft.com/office/officeart/2005/8/layout/orgChart1"/>
    <dgm:cxn modelId="{54CDB6BF-D91F-4B8E-A7A4-18C2C7A2A72A}" type="presParOf" srcId="{7D0B1DEC-5287-49A5-A96B-15311F384AC4}" destId="{497EAF3B-066B-4245-A0BB-831D8B2FEADE}" srcOrd="1" destOrd="0" presId="urn:microsoft.com/office/officeart/2005/8/layout/orgChart1"/>
    <dgm:cxn modelId="{6C9E6902-6B8C-43CE-A5BE-D733F336EF26}" type="presParOf" srcId="{2E5D75FC-04CB-4D0D-A52B-63F2D79AB316}" destId="{BDCBCB9D-126C-40B2-B951-8F95EA4432EC}" srcOrd="1" destOrd="0" presId="urn:microsoft.com/office/officeart/2005/8/layout/orgChart1"/>
    <dgm:cxn modelId="{7B7E93A5-A40F-428D-A206-EAC47796CB89}" type="presParOf" srcId="{2E5D75FC-04CB-4D0D-A52B-63F2D79AB316}" destId="{A9B05C33-0A99-4EE1-B3DD-6ED8376530D3}" srcOrd="2" destOrd="0" presId="urn:microsoft.com/office/officeart/2005/8/layout/orgChart1"/>
    <dgm:cxn modelId="{A90A7920-4856-40FA-96F6-FE99991D1A57}" type="presParOf" srcId="{353CFEB6-F1E9-406B-9AD9-C037486761B3}" destId="{4DB42E78-5CCB-461C-BB57-DCBD4F113591}" srcOrd="2" destOrd="0" presId="urn:microsoft.com/office/officeart/2005/8/layout/orgChart1"/>
    <dgm:cxn modelId="{2C57CBB4-7827-4756-9AD6-B8114C6BD192}" type="presParOf" srcId="{4DB42E78-5CCB-461C-BB57-DCBD4F113591}" destId="{FC437B5B-38FA-4CB3-AF7B-D71F3F242F9E}" srcOrd="0" destOrd="0" presId="urn:microsoft.com/office/officeart/2005/8/layout/orgChart1"/>
    <dgm:cxn modelId="{1BA4D20D-BF17-4033-9319-D43ADC592170}" type="presParOf" srcId="{4DB42E78-5CCB-461C-BB57-DCBD4F113591}" destId="{30D5463A-AEE3-4B5C-A5FA-25DA4726585B}" srcOrd="1" destOrd="0" presId="urn:microsoft.com/office/officeart/2005/8/layout/orgChart1"/>
    <dgm:cxn modelId="{5DAFBB27-EED2-4EA3-8EE2-DF6AFC48EEB8}" type="presParOf" srcId="{30D5463A-AEE3-4B5C-A5FA-25DA4726585B}" destId="{C681439B-8D90-4705-A48D-B2FF0DFE82FD}" srcOrd="0" destOrd="0" presId="urn:microsoft.com/office/officeart/2005/8/layout/orgChart1"/>
    <dgm:cxn modelId="{29DB9B6F-85ED-42E9-B1A8-656EE0825D1C}" type="presParOf" srcId="{C681439B-8D90-4705-A48D-B2FF0DFE82FD}" destId="{8F0F096D-226F-4CC8-BCD5-BD1A3B9A3E4D}" srcOrd="0" destOrd="0" presId="urn:microsoft.com/office/officeart/2005/8/layout/orgChart1"/>
    <dgm:cxn modelId="{DC38DAE5-1F4A-41DB-97F7-6939EEE903F3}" type="presParOf" srcId="{C681439B-8D90-4705-A48D-B2FF0DFE82FD}" destId="{A63943D5-5D78-4D68-86F1-C38BC1CDD9C4}" srcOrd="1" destOrd="0" presId="urn:microsoft.com/office/officeart/2005/8/layout/orgChart1"/>
    <dgm:cxn modelId="{024219C5-266A-4DBD-AD0E-5A1BBE92E639}" type="presParOf" srcId="{30D5463A-AEE3-4B5C-A5FA-25DA4726585B}" destId="{EF8B3DC2-AB7D-45FE-8CBD-3640E5136155}" srcOrd="1" destOrd="0" presId="urn:microsoft.com/office/officeart/2005/8/layout/orgChart1"/>
    <dgm:cxn modelId="{DF7F82DD-ECF7-4829-B601-706F6FEA71F0}" type="presParOf" srcId="{30D5463A-AEE3-4B5C-A5FA-25DA4726585B}" destId="{A3E00119-6D6B-4F64-9863-828B778985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DAC4DE-437C-41DB-B688-5F617B53044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1A80B6-F028-4D4C-8377-0111FD3B41D1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800" dirty="0"/>
        </a:p>
      </dgm:t>
    </dgm:pt>
    <dgm:pt modelId="{BFC9509F-8F3A-44FB-A269-39EC3525C0B3}" type="parTrans" cxnId="{586BDA05-D6FB-4D1F-AD68-54A1AFC30007}">
      <dgm:prSet/>
      <dgm:spPr/>
      <dgm:t>
        <a:bodyPr/>
        <a:lstStyle/>
        <a:p>
          <a:endParaRPr lang="ru-RU"/>
        </a:p>
      </dgm:t>
    </dgm:pt>
    <dgm:pt modelId="{C3BABD93-244F-40DB-B8F2-CD20D9BA6293}" type="sibTrans" cxnId="{586BDA05-D6FB-4D1F-AD68-54A1AFC30007}">
      <dgm:prSet/>
      <dgm:spPr/>
      <dgm:t>
        <a:bodyPr/>
        <a:lstStyle/>
        <a:p>
          <a:endParaRPr lang="ru-RU"/>
        </a:p>
      </dgm:t>
    </dgm:pt>
    <dgm:pt modelId="{8B87CF8B-EE72-4AA4-8ECE-F1B637F8B5D9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F6FCCCF9-8EA3-42B5-B7EF-4AB3BDD46F97}" type="parTrans" cxnId="{1D3BC7C4-82F1-4B5D-9E67-FEA85BEB68A8}">
      <dgm:prSet/>
      <dgm:spPr/>
      <dgm:t>
        <a:bodyPr/>
        <a:lstStyle/>
        <a:p>
          <a:endParaRPr lang="ru-RU"/>
        </a:p>
      </dgm:t>
    </dgm:pt>
    <dgm:pt modelId="{42A034A2-1EF9-41CB-8011-06863481A769}" type="sibTrans" cxnId="{1D3BC7C4-82F1-4B5D-9E67-FEA85BEB68A8}">
      <dgm:prSet/>
      <dgm:spPr/>
      <dgm:t>
        <a:bodyPr/>
        <a:lstStyle/>
        <a:p>
          <a:endParaRPr lang="ru-RU"/>
        </a:p>
      </dgm:t>
    </dgm:pt>
    <dgm:pt modelId="{EEA670FA-5935-4116-AC2B-D4CAD85D0519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ED4278CC-1CEB-4987-8EC2-E386ABFA4052}" type="parTrans" cxnId="{829A8B7E-6E8F-45EB-B871-08329726272C}">
      <dgm:prSet/>
      <dgm:spPr/>
      <dgm:t>
        <a:bodyPr/>
        <a:lstStyle/>
        <a:p>
          <a:endParaRPr lang="ru-RU"/>
        </a:p>
      </dgm:t>
    </dgm:pt>
    <dgm:pt modelId="{8DB76DB4-A18B-44C9-93EB-9980774B53B9}" type="sibTrans" cxnId="{829A8B7E-6E8F-45EB-B871-08329726272C}">
      <dgm:prSet/>
      <dgm:spPr/>
      <dgm:t>
        <a:bodyPr/>
        <a:lstStyle/>
        <a:p>
          <a:endParaRPr lang="ru-RU"/>
        </a:p>
      </dgm:t>
    </dgm:pt>
    <dgm:pt modelId="{9B676F75-4846-4696-91AD-4CEE21895924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D39A2872-15CB-46CA-A696-5B9D408F18B2}" type="parTrans" cxnId="{42365AB4-57A5-44A2-99D7-E37A7EBF7868}">
      <dgm:prSet/>
      <dgm:spPr/>
      <dgm:t>
        <a:bodyPr/>
        <a:lstStyle/>
        <a:p>
          <a:endParaRPr lang="ru-RU"/>
        </a:p>
      </dgm:t>
    </dgm:pt>
    <dgm:pt modelId="{E8FE19B9-14EA-49C0-9298-A69624C380BD}" type="sibTrans" cxnId="{42365AB4-57A5-44A2-99D7-E37A7EBF7868}">
      <dgm:prSet/>
      <dgm:spPr/>
      <dgm:t>
        <a:bodyPr/>
        <a:lstStyle/>
        <a:p>
          <a:endParaRPr lang="ru-RU"/>
        </a:p>
      </dgm:t>
    </dgm:pt>
    <dgm:pt modelId="{2A632553-8E26-4234-A846-4B20EF7E52D2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DFE5C5D9-7980-485E-A437-F082C6E4E2E1}" type="parTrans" cxnId="{4B7AB310-3FEB-4560-84C6-833E1D28C87D}">
      <dgm:prSet/>
      <dgm:spPr/>
      <dgm:t>
        <a:bodyPr/>
        <a:lstStyle/>
        <a:p>
          <a:endParaRPr lang="ru-RU"/>
        </a:p>
      </dgm:t>
    </dgm:pt>
    <dgm:pt modelId="{A30E1A4F-BB17-42E3-BCF5-D9114802B7DF}" type="sibTrans" cxnId="{4B7AB310-3FEB-4560-84C6-833E1D28C87D}">
      <dgm:prSet/>
      <dgm:spPr/>
      <dgm:t>
        <a:bodyPr/>
        <a:lstStyle/>
        <a:p>
          <a:endParaRPr lang="ru-RU"/>
        </a:p>
      </dgm:t>
    </dgm:pt>
    <dgm:pt modelId="{B44197EA-373F-41D5-93B8-A25BC45419B0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5C5240F7-4789-4CB9-B111-EE2D3400A6AF}" type="parTrans" cxnId="{B9621D5E-3CB1-45D3-A32C-1DBDD5F66DB1}">
      <dgm:prSet/>
      <dgm:spPr/>
      <dgm:t>
        <a:bodyPr/>
        <a:lstStyle/>
        <a:p>
          <a:endParaRPr lang="ru-RU"/>
        </a:p>
      </dgm:t>
    </dgm:pt>
    <dgm:pt modelId="{7241CC7A-19B7-4E67-B8E3-7C913365EB96}" type="sibTrans" cxnId="{B9621D5E-3CB1-45D3-A32C-1DBDD5F66DB1}">
      <dgm:prSet/>
      <dgm:spPr/>
      <dgm:t>
        <a:bodyPr/>
        <a:lstStyle/>
        <a:p>
          <a:endParaRPr lang="ru-RU"/>
        </a:p>
      </dgm:t>
    </dgm:pt>
    <dgm:pt modelId="{B04E87FE-1D88-4C0C-8C13-A270057D0C26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13F5FAB0-2A6A-4BA3-8206-15A353C8E08A}" type="parTrans" cxnId="{67B879E7-7F63-4C25-8EAF-50F48647A75B}">
      <dgm:prSet/>
      <dgm:spPr/>
      <dgm:t>
        <a:bodyPr/>
        <a:lstStyle/>
        <a:p>
          <a:endParaRPr lang="ru-RU"/>
        </a:p>
      </dgm:t>
    </dgm:pt>
    <dgm:pt modelId="{B5B679BE-9C16-431B-AB88-55A77672C3C2}" type="sibTrans" cxnId="{67B879E7-7F63-4C25-8EAF-50F48647A75B}">
      <dgm:prSet/>
      <dgm:spPr/>
      <dgm:t>
        <a:bodyPr/>
        <a:lstStyle/>
        <a:p>
          <a:endParaRPr lang="ru-RU"/>
        </a:p>
      </dgm:t>
    </dgm:pt>
    <dgm:pt modelId="{038838B9-943F-4545-922B-7095D4C5759D}" type="pres">
      <dgm:prSet presAssocID="{9EDAC4DE-437C-41DB-B688-5F617B53044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E5668C-A8DE-4E66-9518-A660F37D5CFF}" type="pres">
      <dgm:prSet presAssocID="{9EDAC4DE-437C-41DB-B688-5F617B530442}" presName="cycle" presStyleCnt="0"/>
      <dgm:spPr/>
    </dgm:pt>
    <dgm:pt modelId="{9E655860-DA57-4785-9E39-FA8B79A3D55E}" type="pres">
      <dgm:prSet presAssocID="{9EDAC4DE-437C-41DB-B688-5F617B530442}" presName="centerShape" presStyleCnt="0"/>
      <dgm:spPr/>
    </dgm:pt>
    <dgm:pt modelId="{4AB2B765-544A-49DA-A3AD-11AD106B1069}" type="pres">
      <dgm:prSet presAssocID="{9EDAC4DE-437C-41DB-B688-5F617B530442}" presName="connSite" presStyleLbl="node1" presStyleIdx="0" presStyleCnt="8"/>
      <dgm:spPr/>
    </dgm:pt>
    <dgm:pt modelId="{36AB4097-7D7F-4083-9073-AAB9BADE4E8A}" type="pres">
      <dgm:prSet presAssocID="{9EDAC4DE-437C-41DB-B688-5F617B530442}" presName="visible" presStyleLbl="node1" presStyleIdx="0" presStyleCnt="8" custScaleX="159423" custScaleY="161221" custLinFactNeighborX="-64042" custLinFactNeighborY="-35708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1944A9A5-98BF-4017-8F48-20D784CD0823}" type="pres">
      <dgm:prSet presAssocID="{BFC9509F-8F3A-44FB-A269-39EC3525C0B3}" presName="Name25" presStyleLbl="parChTrans1D1" presStyleIdx="0" presStyleCnt="7"/>
      <dgm:spPr/>
      <dgm:t>
        <a:bodyPr/>
        <a:lstStyle/>
        <a:p>
          <a:endParaRPr lang="ru-RU"/>
        </a:p>
      </dgm:t>
    </dgm:pt>
    <dgm:pt modelId="{F61DDED5-DAB5-4334-BF4D-A7F2C622681D}" type="pres">
      <dgm:prSet presAssocID="{B61A80B6-F028-4D4C-8377-0111FD3B41D1}" presName="node" presStyleCnt="0"/>
      <dgm:spPr/>
    </dgm:pt>
    <dgm:pt modelId="{DA97734E-3CD0-46F0-BF14-6A218EA2ED7F}" type="pres">
      <dgm:prSet presAssocID="{B61A80B6-F028-4D4C-8377-0111FD3B41D1}" presName="parentNode" presStyleLbl="node1" presStyleIdx="1" presStyleCnt="8" custScaleX="100577" custScaleY="108095" custLinFactNeighborX="29841" custLinFactNeighborY="-53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ECB97-17B9-42B6-BFE7-C53F1A1B406A}" type="pres">
      <dgm:prSet presAssocID="{B61A80B6-F028-4D4C-8377-0111FD3B41D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42B5C-2106-46AA-90F5-2DE4F13B04DE}" type="pres">
      <dgm:prSet presAssocID="{F6FCCCF9-8EA3-42B5-B7EF-4AB3BDD46F97}" presName="Name25" presStyleLbl="parChTrans1D1" presStyleIdx="1" presStyleCnt="7"/>
      <dgm:spPr/>
      <dgm:t>
        <a:bodyPr/>
        <a:lstStyle/>
        <a:p>
          <a:endParaRPr lang="ru-RU"/>
        </a:p>
      </dgm:t>
    </dgm:pt>
    <dgm:pt modelId="{A7B7A601-18BB-4168-B16F-EFEDEB7B5769}" type="pres">
      <dgm:prSet presAssocID="{8B87CF8B-EE72-4AA4-8ECE-F1B637F8B5D9}" presName="node" presStyleCnt="0"/>
      <dgm:spPr/>
    </dgm:pt>
    <dgm:pt modelId="{31937A5D-4085-4705-9B0F-9FA8B30C4B79}" type="pres">
      <dgm:prSet presAssocID="{8B87CF8B-EE72-4AA4-8ECE-F1B637F8B5D9}" presName="parentNode" presStyleLbl="node1" presStyleIdx="2" presStyleCnt="8" custScaleX="98491" custScaleY="118835" custLinFactNeighborX="-2282" custLinFactNeighborY="10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99E8E-29C6-46B9-994A-1E292EFB020E}" type="pres">
      <dgm:prSet presAssocID="{8B87CF8B-EE72-4AA4-8ECE-F1B637F8B5D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10A35-9214-4131-9205-93F4C9C2936E}" type="pres">
      <dgm:prSet presAssocID="{DFE5C5D9-7980-485E-A437-F082C6E4E2E1}" presName="Name25" presStyleLbl="parChTrans1D1" presStyleIdx="2" presStyleCnt="7"/>
      <dgm:spPr/>
      <dgm:t>
        <a:bodyPr/>
        <a:lstStyle/>
        <a:p>
          <a:endParaRPr lang="ru-RU"/>
        </a:p>
      </dgm:t>
    </dgm:pt>
    <dgm:pt modelId="{B07C14E7-E530-49A0-A36E-2EC8526F1F17}" type="pres">
      <dgm:prSet presAssocID="{2A632553-8E26-4234-A846-4B20EF7E52D2}" presName="node" presStyleCnt="0"/>
      <dgm:spPr/>
    </dgm:pt>
    <dgm:pt modelId="{37EED7B6-4F9D-4323-8A30-37B35A13E438}" type="pres">
      <dgm:prSet presAssocID="{2A632553-8E26-4234-A846-4B20EF7E52D2}" presName="parentNode" presStyleLbl="node1" presStyleIdx="3" presStyleCnt="8" custScaleY="114439" custLinFactNeighborX="-2282" custLinFactNeighborY="10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A5143-6CEF-4EE1-9330-2A854332CCC7}" type="pres">
      <dgm:prSet presAssocID="{2A632553-8E26-4234-A846-4B20EF7E52D2}" presName="childNode" presStyleLbl="revTx" presStyleIdx="0" presStyleCnt="0">
        <dgm:presLayoutVars>
          <dgm:bulletEnabled val="1"/>
        </dgm:presLayoutVars>
      </dgm:prSet>
      <dgm:spPr/>
    </dgm:pt>
    <dgm:pt modelId="{CF8A6DEA-6684-4F80-AF4E-79FFC024EB3F}" type="pres">
      <dgm:prSet presAssocID="{ED4278CC-1CEB-4987-8EC2-E386ABFA4052}" presName="Name25" presStyleLbl="parChTrans1D1" presStyleIdx="3" presStyleCnt="7"/>
      <dgm:spPr/>
      <dgm:t>
        <a:bodyPr/>
        <a:lstStyle/>
        <a:p>
          <a:endParaRPr lang="ru-RU"/>
        </a:p>
      </dgm:t>
    </dgm:pt>
    <dgm:pt modelId="{EC6D7492-3568-468D-8836-023720779AB4}" type="pres">
      <dgm:prSet presAssocID="{EEA670FA-5935-4116-AC2B-D4CAD85D0519}" presName="node" presStyleCnt="0"/>
      <dgm:spPr/>
    </dgm:pt>
    <dgm:pt modelId="{AFFE64A2-80D2-441A-819A-50DB1603E0AC}" type="pres">
      <dgm:prSet presAssocID="{EEA670FA-5935-4116-AC2B-D4CAD85D0519}" presName="parentNode" presStyleLbl="node1" presStyleIdx="4" presStyleCnt="8" custLinFactNeighborX="-2282" custLinFactNeighborY="10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F0AAE-DB8A-44B6-BBE3-00EAFC4B6E00}" type="pres">
      <dgm:prSet presAssocID="{EEA670FA-5935-4116-AC2B-D4CAD85D0519}" presName="childNode" presStyleLbl="revTx" presStyleIdx="0" presStyleCnt="0">
        <dgm:presLayoutVars>
          <dgm:bulletEnabled val="1"/>
        </dgm:presLayoutVars>
      </dgm:prSet>
      <dgm:spPr/>
    </dgm:pt>
    <dgm:pt modelId="{ACA5114C-18A3-4008-95BF-76D75FF53958}" type="pres">
      <dgm:prSet presAssocID="{D39A2872-15CB-46CA-A696-5B9D408F18B2}" presName="Name25" presStyleLbl="parChTrans1D1" presStyleIdx="4" presStyleCnt="7"/>
      <dgm:spPr/>
      <dgm:t>
        <a:bodyPr/>
        <a:lstStyle/>
        <a:p>
          <a:endParaRPr lang="ru-RU"/>
        </a:p>
      </dgm:t>
    </dgm:pt>
    <dgm:pt modelId="{46B9B082-DC48-4669-9B03-EEDC8795F234}" type="pres">
      <dgm:prSet presAssocID="{9B676F75-4846-4696-91AD-4CEE21895924}" presName="node" presStyleCnt="0"/>
      <dgm:spPr/>
    </dgm:pt>
    <dgm:pt modelId="{880639D1-E249-4A5B-B79D-1C0DF86C397E}" type="pres">
      <dgm:prSet presAssocID="{9B676F75-4846-4696-91AD-4CEE21895924}" presName="parentNode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979BB-45BB-4F7F-A9EC-EFBEBAFF57AF}" type="pres">
      <dgm:prSet presAssocID="{9B676F75-4846-4696-91AD-4CEE21895924}" presName="childNode" presStyleLbl="revTx" presStyleIdx="0" presStyleCnt="0">
        <dgm:presLayoutVars>
          <dgm:bulletEnabled val="1"/>
        </dgm:presLayoutVars>
      </dgm:prSet>
      <dgm:spPr/>
    </dgm:pt>
    <dgm:pt modelId="{6C2A73B6-399F-434E-A1C1-1382009F0799}" type="pres">
      <dgm:prSet presAssocID="{5C5240F7-4789-4CB9-B111-EE2D3400A6AF}" presName="Name25" presStyleLbl="parChTrans1D1" presStyleIdx="5" presStyleCnt="7"/>
      <dgm:spPr/>
      <dgm:t>
        <a:bodyPr/>
        <a:lstStyle/>
        <a:p>
          <a:endParaRPr lang="ru-RU"/>
        </a:p>
      </dgm:t>
    </dgm:pt>
    <dgm:pt modelId="{C484E20D-CFF8-4D24-821F-5585DDD4DC65}" type="pres">
      <dgm:prSet presAssocID="{B44197EA-373F-41D5-93B8-A25BC45419B0}" presName="node" presStyleCnt="0"/>
      <dgm:spPr/>
    </dgm:pt>
    <dgm:pt modelId="{9D5D0480-8A64-42F3-9CED-655EE33245FF}" type="pres">
      <dgm:prSet presAssocID="{B44197EA-373F-41D5-93B8-A25BC45419B0}" presName="parentNode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91B2B-9A40-4E53-9A34-3074CEAC4019}" type="pres">
      <dgm:prSet presAssocID="{B44197EA-373F-41D5-93B8-A25BC45419B0}" presName="childNode" presStyleLbl="revTx" presStyleIdx="0" presStyleCnt="0">
        <dgm:presLayoutVars>
          <dgm:bulletEnabled val="1"/>
        </dgm:presLayoutVars>
      </dgm:prSet>
      <dgm:spPr/>
    </dgm:pt>
    <dgm:pt modelId="{99C90C76-A147-4D57-B086-DF62992D6188}" type="pres">
      <dgm:prSet presAssocID="{13F5FAB0-2A6A-4BA3-8206-15A353C8E08A}" presName="Name25" presStyleLbl="parChTrans1D1" presStyleIdx="6" presStyleCnt="7"/>
      <dgm:spPr/>
      <dgm:t>
        <a:bodyPr/>
        <a:lstStyle/>
        <a:p>
          <a:endParaRPr lang="ru-RU"/>
        </a:p>
      </dgm:t>
    </dgm:pt>
    <dgm:pt modelId="{5EDEDFB5-128F-4FDF-8077-C7A4AA0261B9}" type="pres">
      <dgm:prSet presAssocID="{B04E87FE-1D88-4C0C-8C13-A270057D0C26}" presName="node" presStyleCnt="0"/>
      <dgm:spPr/>
    </dgm:pt>
    <dgm:pt modelId="{0E57D25C-FBDC-4848-AEEC-7E1E8E3C6BB3}" type="pres">
      <dgm:prSet presAssocID="{B04E87FE-1D88-4C0C-8C13-A270057D0C26}" presName="parentNode" presStyleLbl="node1" presStyleIdx="7" presStyleCnt="8" custScaleX="100577" custScaleY="108095" custLinFactNeighborX="29841" custLinFactNeighborY="-53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55FB5-3812-4531-B3F7-67BE5E1F65D0}" type="pres">
      <dgm:prSet presAssocID="{B04E87FE-1D88-4C0C-8C13-A270057D0C26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3A5DA69-6292-4AE3-B389-44BAB8E57498}" type="presOf" srcId="{5C5240F7-4789-4CB9-B111-EE2D3400A6AF}" destId="{6C2A73B6-399F-434E-A1C1-1382009F0799}" srcOrd="0" destOrd="0" presId="urn:microsoft.com/office/officeart/2005/8/layout/radial2"/>
    <dgm:cxn modelId="{EEEE1076-32E7-4157-8F48-98F139964979}" type="presOf" srcId="{D39A2872-15CB-46CA-A696-5B9D408F18B2}" destId="{ACA5114C-18A3-4008-95BF-76D75FF53958}" srcOrd="0" destOrd="0" presId="urn:microsoft.com/office/officeart/2005/8/layout/radial2"/>
    <dgm:cxn modelId="{C894E90B-C549-4E09-BB19-F8B5D4D2B866}" type="presOf" srcId="{8B87CF8B-EE72-4AA4-8ECE-F1B637F8B5D9}" destId="{31937A5D-4085-4705-9B0F-9FA8B30C4B79}" srcOrd="0" destOrd="0" presId="urn:microsoft.com/office/officeart/2005/8/layout/radial2"/>
    <dgm:cxn modelId="{715BA54D-57AF-4003-B833-29FC49CCDB7B}" type="presOf" srcId="{ED4278CC-1CEB-4987-8EC2-E386ABFA4052}" destId="{CF8A6DEA-6684-4F80-AF4E-79FFC024EB3F}" srcOrd="0" destOrd="0" presId="urn:microsoft.com/office/officeart/2005/8/layout/radial2"/>
    <dgm:cxn modelId="{E0013B9E-03C8-46F8-9E7A-4DE79FCB14E5}" type="presOf" srcId="{B04E87FE-1D88-4C0C-8C13-A270057D0C26}" destId="{0E57D25C-FBDC-4848-AEEC-7E1E8E3C6BB3}" srcOrd="0" destOrd="0" presId="urn:microsoft.com/office/officeart/2005/8/layout/radial2"/>
    <dgm:cxn modelId="{AB32CEF2-DE22-4CAD-BA29-F3B32E3D9EF2}" type="presOf" srcId="{13F5FAB0-2A6A-4BA3-8206-15A353C8E08A}" destId="{99C90C76-A147-4D57-B086-DF62992D6188}" srcOrd="0" destOrd="0" presId="urn:microsoft.com/office/officeart/2005/8/layout/radial2"/>
    <dgm:cxn modelId="{96EE122B-55CD-488F-B7A0-E701DB50D55F}" type="presOf" srcId="{9B676F75-4846-4696-91AD-4CEE21895924}" destId="{880639D1-E249-4A5B-B79D-1C0DF86C397E}" srcOrd="0" destOrd="0" presId="urn:microsoft.com/office/officeart/2005/8/layout/radial2"/>
    <dgm:cxn modelId="{829A8B7E-6E8F-45EB-B871-08329726272C}" srcId="{9EDAC4DE-437C-41DB-B688-5F617B530442}" destId="{EEA670FA-5935-4116-AC2B-D4CAD85D0519}" srcOrd="3" destOrd="0" parTransId="{ED4278CC-1CEB-4987-8EC2-E386ABFA4052}" sibTransId="{8DB76DB4-A18B-44C9-93EB-9980774B53B9}"/>
    <dgm:cxn modelId="{67B879E7-7F63-4C25-8EAF-50F48647A75B}" srcId="{9EDAC4DE-437C-41DB-B688-5F617B530442}" destId="{B04E87FE-1D88-4C0C-8C13-A270057D0C26}" srcOrd="6" destOrd="0" parTransId="{13F5FAB0-2A6A-4BA3-8206-15A353C8E08A}" sibTransId="{B5B679BE-9C16-431B-AB88-55A77672C3C2}"/>
    <dgm:cxn modelId="{4B7AB310-3FEB-4560-84C6-833E1D28C87D}" srcId="{9EDAC4DE-437C-41DB-B688-5F617B530442}" destId="{2A632553-8E26-4234-A846-4B20EF7E52D2}" srcOrd="2" destOrd="0" parTransId="{DFE5C5D9-7980-485E-A437-F082C6E4E2E1}" sibTransId="{A30E1A4F-BB17-42E3-BCF5-D9114802B7DF}"/>
    <dgm:cxn modelId="{B9621D5E-3CB1-45D3-A32C-1DBDD5F66DB1}" srcId="{9EDAC4DE-437C-41DB-B688-5F617B530442}" destId="{B44197EA-373F-41D5-93B8-A25BC45419B0}" srcOrd="5" destOrd="0" parTransId="{5C5240F7-4789-4CB9-B111-EE2D3400A6AF}" sibTransId="{7241CC7A-19B7-4E67-B8E3-7C913365EB96}"/>
    <dgm:cxn modelId="{48E4BF16-6CA6-4387-9B3C-10382B152162}" type="presOf" srcId="{B44197EA-373F-41D5-93B8-A25BC45419B0}" destId="{9D5D0480-8A64-42F3-9CED-655EE33245FF}" srcOrd="0" destOrd="0" presId="urn:microsoft.com/office/officeart/2005/8/layout/radial2"/>
    <dgm:cxn modelId="{586BDA05-D6FB-4D1F-AD68-54A1AFC30007}" srcId="{9EDAC4DE-437C-41DB-B688-5F617B530442}" destId="{B61A80B6-F028-4D4C-8377-0111FD3B41D1}" srcOrd="0" destOrd="0" parTransId="{BFC9509F-8F3A-44FB-A269-39EC3525C0B3}" sibTransId="{C3BABD93-244F-40DB-B8F2-CD20D9BA6293}"/>
    <dgm:cxn modelId="{D127F71E-85B7-4103-A835-61F6E717D6CC}" type="presOf" srcId="{2A632553-8E26-4234-A846-4B20EF7E52D2}" destId="{37EED7B6-4F9D-4323-8A30-37B35A13E438}" srcOrd="0" destOrd="0" presId="urn:microsoft.com/office/officeart/2005/8/layout/radial2"/>
    <dgm:cxn modelId="{061E2FDD-8AAA-4A82-A6C6-E3716466BF01}" type="presOf" srcId="{EEA670FA-5935-4116-AC2B-D4CAD85D0519}" destId="{AFFE64A2-80D2-441A-819A-50DB1603E0AC}" srcOrd="0" destOrd="0" presId="urn:microsoft.com/office/officeart/2005/8/layout/radial2"/>
    <dgm:cxn modelId="{0822F978-B227-4845-95D8-C6DF1D727780}" type="presOf" srcId="{BFC9509F-8F3A-44FB-A269-39EC3525C0B3}" destId="{1944A9A5-98BF-4017-8F48-20D784CD0823}" srcOrd="0" destOrd="0" presId="urn:microsoft.com/office/officeart/2005/8/layout/radial2"/>
    <dgm:cxn modelId="{F5A62B8D-FC33-4A6F-8515-1E6FB838C970}" type="presOf" srcId="{F6FCCCF9-8EA3-42B5-B7EF-4AB3BDD46F97}" destId="{77042B5C-2106-46AA-90F5-2DE4F13B04DE}" srcOrd="0" destOrd="0" presId="urn:microsoft.com/office/officeart/2005/8/layout/radial2"/>
    <dgm:cxn modelId="{9C12F246-722D-4563-9342-8C0BBDA903BD}" type="presOf" srcId="{B61A80B6-F028-4D4C-8377-0111FD3B41D1}" destId="{DA97734E-3CD0-46F0-BF14-6A218EA2ED7F}" srcOrd="0" destOrd="0" presId="urn:microsoft.com/office/officeart/2005/8/layout/radial2"/>
    <dgm:cxn modelId="{39EA0320-F2F1-45AD-9223-319B509D7361}" type="presOf" srcId="{DFE5C5D9-7980-485E-A437-F082C6E4E2E1}" destId="{52910A35-9214-4131-9205-93F4C9C2936E}" srcOrd="0" destOrd="0" presId="urn:microsoft.com/office/officeart/2005/8/layout/radial2"/>
    <dgm:cxn modelId="{42365AB4-57A5-44A2-99D7-E37A7EBF7868}" srcId="{9EDAC4DE-437C-41DB-B688-5F617B530442}" destId="{9B676F75-4846-4696-91AD-4CEE21895924}" srcOrd="4" destOrd="0" parTransId="{D39A2872-15CB-46CA-A696-5B9D408F18B2}" sibTransId="{E8FE19B9-14EA-49C0-9298-A69624C380BD}"/>
    <dgm:cxn modelId="{C09F9B1F-5E6B-485A-82A2-81CF85F2F679}" type="presOf" srcId="{9EDAC4DE-437C-41DB-B688-5F617B530442}" destId="{038838B9-943F-4545-922B-7095D4C5759D}" srcOrd="0" destOrd="0" presId="urn:microsoft.com/office/officeart/2005/8/layout/radial2"/>
    <dgm:cxn modelId="{1D3BC7C4-82F1-4B5D-9E67-FEA85BEB68A8}" srcId="{9EDAC4DE-437C-41DB-B688-5F617B530442}" destId="{8B87CF8B-EE72-4AA4-8ECE-F1B637F8B5D9}" srcOrd="1" destOrd="0" parTransId="{F6FCCCF9-8EA3-42B5-B7EF-4AB3BDD46F97}" sibTransId="{42A034A2-1EF9-41CB-8011-06863481A769}"/>
    <dgm:cxn modelId="{BBB4A049-44D0-4913-A51C-5DCF2CA32F9A}" type="presParOf" srcId="{038838B9-943F-4545-922B-7095D4C5759D}" destId="{78E5668C-A8DE-4E66-9518-A660F37D5CFF}" srcOrd="0" destOrd="0" presId="urn:microsoft.com/office/officeart/2005/8/layout/radial2"/>
    <dgm:cxn modelId="{88FEDBDA-774E-443C-A5BF-27A42E44E0DE}" type="presParOf" srcId="{78E5668C-A8DE-4E66-9518-A660F37D5CFF}" destId="{9E655860-DA57-4785-9E39-FA8B79A3D55E}" srcOrd="0" destOrd="0" presId="urn:microsoft.com/office/officeart/2005/8/layout/radial2"/>
    <dgm:cxn modelId="{252EC556-45D0-4FCE-BE8C-B14642BA0C54}" type="presParOf" srcId="{9E655860-DA57-4785-9E39-FA8B79A3D55E}" destId="{4AB2B765-544A-49DA-A3AD-11AD106B1069}" srcOrd="0" destOrd="0" presId="urn:microsoft.com/office/officeart/2005/8/layout/radial2"/>
    <dgm:cxn modelId="{4F50CD5C-A0FC-4FE2-92D3-A381D657035B}" type="presParOf" srcId="{9E655860-DA57-4785-9E39-FA8B79A3D55E}" destId="{36AB4097-7D7F-4083-9073-AAB9BADE4E8A}" srcOrd="1" destOrd="0" presId="urn:microsoft.com/office/officeart/2005/8/layout/radial2"/>
    <dgm:cxn modelId="{1BAC6BA9-0C67-46F8-AE57-FF94D6A56CDA}" type="presParOf" srcId="{78E5668C-A8DE-4E66-9518-A660F37D5CFF}" destId="{1944A9A5-98BF-4017-8F48-20D784CD0823}" srcOrd="1" destOrd="0" presId="urn:microsoft.com/office/officeart/2005/8/layout/radial2"/>
    <dgm:cxn modelId="{E4B1796F-B226-4011-B964-0895ADB41487}" type="presParOf" srcId="{78E5668C-A8DE-4E66-9518-A660F37D5CFF}" destId="{F61DDED5-DAB5-4334-BF4D-A7F2C622681D}" srcOrd="2" destOrd="0" presId="urn:microsoft.com/office/officeart/2005/8/layout/radial2"/>
    <dgm:cxn modelId="{FB03A446-0961-4296-884B-AA21C54B74F2}" type="presParOf" srcId="{F61DDED5-DAB5-4334-BF4D-A7F2C622681D}" destId="{DA97734E-3CD0-46F0-BF14-6A218EA2ED7F}" srcOrd="0" destOrd="0" presId="urn:microsoft.com/office/officeart/2005/8/layout/radial2"/>
    <dgm:cxn modelId="{79C55D10-FB83-4569-82B5-E60AE00A38C5}" type="presParOf" srcId="{F61DDED5-DAB5-4334-BF4D-A7F2C622681D}" destId="{E83ECB97-17B9-42B6-BFE7-C53F1A1B406A}" srcOrd="1" destOrd="0" presId="urn:microsoft.com/office/officeart/2005/8/layout/radial2"/>
    <dgm:cxn modelId="{1AB8F9DF-CBB1-48C0-9DC5-55F53F4A51E8}" type="presParOf" srcId="{78E5668C-A8DE-4E66-9518-A660F37D5CFF}" destId="{77042B5C-2106-46AA-90F5-2DE4F13B04DE}" srcOrd="3" destOrd="0" presId="urn:microsoft.com/office/officeart/2005/8/layout/radial2"/>
    <dgm:cxn modelId="{772CD605-7DA9-4636-A022-64E984FFB08D}" type="presParOf" srcId="{78E5668C-A8DE-4E66-9518-A660F37D5CFF}" destId="{A7B7A601-18BB-4168-B16F-EFEDEB7B5769}" srcOrd="4" destOrd="0" presId="urn:microsoft.com/office/officeart/2005/8/layout/radial2"/>
    <dgm:cxn modelId="{A9DA7018-3A49-4218-A710-54759A207CDB}" type="presParOf" srcId="{A7B7A601-18BB-4168-B16F-EFEDEB7B5769}" destId="{31937A5D-4085-4705-9B0F-9FA8B30C4B79}" srcOrd="0" destOrd="0" presId="urn:microsoft.com/office/officeart/2005/8/layout/radial2"/>
    <dgm:cxn modelId="{17AAB99D-37FB-4E3A-97C7-612C66EB0D75}" type="presParOf" srcId="{A7B7A601-18BB-4168-B16F-EFEDEB7B5769}" destId="{E0999E8E-29C6-46B9-994A-1E292EFB020E}" srcOrd="1" destOrd="0" presId="urn:microsoft.com/office/officeart/2005/8/layout/radial2"/>
    <dgm:cxn modelId="{CA50F2A7-8FB4-483A-BA6A-E544E9E74939}" type="presParOf" srcId="{78E5668C-A8DE-4E66-9518-A660F37D5CFF}" destId="{52910A35-9214-4131-9205-93F4C9C2936E}" srcOrd="5" destOrd="0" presId="urn:microsoft.com/office/officeart/2005/8/layout/radial2"/>
    <dgm:cxn modelId="{D3919FEB-B252-4B55-AEDD-9FA6E113494E}" type="presParOf" srcId="{78E5668C-A8DE-4E66-9518-A660F37D5CFF}" destId="{B07C14E7-E530-49A0-A36E-2EC8526F1F17}" srcOrd="6" destOrd="0" presId="urn:microsoft.com/office/officeart/2005/8/layout/radial2"/>
    <dgm:cxn modelId="{275C07AE-089F-42DA-A159-2F7140FDD7C7}" type="presParOf" srcId="{B07C14E7-E530-49A0-A36E-2EC8526F1F17}" destId="{37EED7B6-4F9D-4323-8A30-37B35A13E438}" srcOrd="0" destOrd="0" presId="urn:microsoft.com/office/officeart/2005/8/layout/radial2"/>
    <dgm:cxn modelId="{E5F12F78-A58C-4045-9357-7DC353EE6726}" type="presParOf" srcId="{B07C14E7-E530-49A0-A36E-2EC8526F1F17}" destId="{722A5143-6CEF-4EE1-9330-2A854332CCC7}" srcOrd="1" destOrd="0" presId="urn:microsoft.com/office/officeart/2005/8/layout/radial2"/>
    <dgm:cxn modelId="{F72C17F9-2929-4A42-943B-828244F5D7BE}" type="presParOf" srcId="{78E5668C-A8DE-4E66-9518-A660F37D5CFF}" destId="{CF8A6DEA-6684-4F80-AF4E-79FFC024EB3F}" srcOrd="7" destOrd="0" presId="urn:microsoft.com/office/officeart/2005/8/layout/radial2"/>
    <dgm:cxn modelId="{76C4CA27-8E1A-4F46-BDA3-84296372ECE0}" type="presParOf" srcId="{78E5668C-A8DE-4E66-9518-A660F37D5CFF}" destId="{EC6D7492-3568-468D-8836-023720779AB4}" srcOrd="8" destOrd="0" presId="urn:microsoft.com/office/officeart/2005/8/layout/radial2"/>
    <dgm:cxn modelId="{008A3C73-8D87-43FA-B0A2-8A6867D28677}" type="presParOf" srcId="{EC6D7492-3568-468D-8836-023720779AB4}" destId="{AFFE64A2-80D2-441A-819A-50DB1603E0AC}" srcOrd="0" destOrd="0" presId="urn:microsoft.com/office/officeart/2005/8/layout/radial2"/>
    <dgm:cxn modelId="{B7BDD102-ACF4-44BA-A187-6938B93828B7}" type="presParOf" srcId="{EC6D7492-3568-468D-8836-023720779AB4}" destId="{CDCF0AAE-DB8A-44B6-BBE3-00EAFC4B6E00}" srcOrd="1" destOrd="0" presId="urn:microsoft.com/office/officeart/2005/8/layout/radial2"/>
    <dgm:cxn modelId="{613258B5-8856-456D-B992-2DD836DFF2FB}" type="presParOf" srcId="{78E5668C-A8DE-4E66-9518-A660F37D5CFF}" destId="{ACA5114C-18A3-4008-95BF-76D75FF53958}" srcOrd="9" destOrd="0" presId="urn:microsoft.com/office/officeart/2005/8/layout/radial2"/>
    <dgm:cxn modelId="{64895F4C-CBE8-492A-8567-F93900756D02}" type="presParOf" srcId="{78E5668C-A8DE-4E66-9518-A660F37D5CFF}" destId="{46B9B082-DC48-4669-9B03-EEDC8795F234}" srcOrd="10" destOrd="0" presId="urn:microsoft.com/office/officeart/2005/8/layout/radial2"/>
    <dgm:cxn modelId="{EB5E1AA0-FF06-462C-A655-5FB523C97EF4}" type="presParOf" srcId="{46B9B082-DC48-4669-9B03-EEDC8795F234}" destId="{880639D1-E249-4A5B-B79D-1C0DF86C397E}" srcOrd="0" destOrd="0" presId="urn:microsoft.com/office/officeart/2005/8/layout/radial2"/>
    <dgm:cxn modelId="{1A1D0277-B365-4FEB-B7BD-6EB42B0E6E59}" type="presParOf" srcId="{46B9B082-DC48-4669-9B03-EEDC8795F234}" destId="{961979BB-45BB-4F7F-A9EC-EFBEBAFF57AF}" srcOrd="1" destOrd="0" presId="urn:microsoft.com/office/officeart/2005/8/layout/radial2"/>
    <dgm:cxn modelId="{23DE4544-8963-479D-A809-556752751A10}" type="presParOf" srcId="{78E5668C-A8DE-4E66-9518-A660F37D5CFF}" destId="{6C2A73B6-399F-434E-A1C1-1382009F0799}" srcOrd="11" destOrd="0" presId="urn:microsoft.com/office/officeart/2005/8/layout/radial2"/>
    <dgm:cxn modelId="{73A7B3C3-32B1-4995-BEAE-2C6E4559150A}" type="presParOf" srcId="{78E5668C-A8DE-4E66-9518-A660F37D5CFF}" destId="{C484E20D-CFF8-4D24-821F-5585DDD4DC65}" srcOrd="12" destOrd="0" presId="urn:microsoft.com/office/officeart/2005/8/layout/radial2"/>
    <dgm:cxn modelId="{89F2013E-C03F-4B35-96C9-8F9898270098}" type="presParOf" srcId="{C484E20D-CFF8-4D24-821F-5585DDD4DC65}" destId="{9D5D0480-8A64-42F3-9CED-655EE33245FF}" srcOrd="0" destOrd="0" presId="urn:microsoft.com/office/officeart/2005/8/layout/radial2"/>
    <dgm:cxn modelId="{6A3EDD5A-C3C1-438E-9AD5-D95AFA1CAA04}" type="presParOf" srcId="{C484E20D-CFF8-4D24-821F-5585DDD4DC65}" destId="{91F91B2B-9A40-4E53-9A34-3074CEAC4019}" srcOrd="1" destOrd="0" presId="urn:microsoft.com/office/officeart/2005/8/layout/radial2"/>
    <dgm:cxn modelId="{87B9CD64-C7B8-4C4B-B6BB-250F451C6120}" type="presParOf" srcId="{78E5668C-A8DE-4E66-9518-A660F37D5CFF}" destId="{99C90C76-A147-4D57-B086-DF62992D6188}" srcOrd="13" destOrd="0" presId="urn:microsoft.com/office/officeart/2005/8/layout/radial2"/>
    <dgm:cxn modelId="{F3CC13C6-316F-4C88-B4D9-69014CF9C2B6}" type="presParOf" srcId="{78E5668C-A8DE-4E66-9518-A660F37D5CFF}" destId="{5EDEDFB5-128F-4FDF-8077-C7A4AA0261B9}" srcOrd="14" destOrd="0" presId="urn:microsoft.com/office/officeart/2005/8/layout/radial2"/>
    <dgm:cxn modelId="{8C5AE2FD-6916-4DE2-BE9A-843CE1D1786C}" type="presParOf" srcId="{5EDEDFB5-128F-4FDF-8077-C7A4AA0261B9}" destId="{0E57D25C-FBDC-4848-AEEC-7E1E8E3C6BB3}" srcOrd="0" destOrd="0" presId="urn:microsoft.com/office/officeart/2005/8/layout/radial2"/>
    <dgm:cxn modelId="{6BC4BCAA-BAFA-4BF0-936E-E3362EEB332A}" type="presParOf" srcId="{5EDEDFB5-128F-4FDF-8077-C7A4AA0261B9}" destId="{20C55FB5-3812-4531-B3F7-67BE5E1F65D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B7C2E1-4E11-4576-8C65-463727A86331}">
      <dsp:nvSpPr>
        <dsp:cNvPr id="0" name=""/>
        <dsp:cNvSpPr/>
      </dsp:nvSpPr>
      <dsp:spPr>
        <a:xfrm>
          <a:off x="685799" y="0"/>
          <a:ext cx="7772400" cy="5517232"/>
        </a:xfrm>
        <a:prstGeom prst="rightArrow">
          <a:avLst/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2A5D66D9-EA50-4A49-84F1-D0CA1929E1FF}">
      <dsp:nvSpPr>
        <dsp:cNvPr id="0" name=""/>
        <dsp:cNvSpPr/>
      </dsp:nvSpPr>
      <dsp:spPr>
        <a:xfrm>
          <a:off x="9822" y="1556786"/>
          <a:ext cx="2943225" cy="2403659"/>
        </a:xfrm>
        <a:prstGeom prst="roundRect">
          <a:avLst/>
        </a:prstGeom>
        <a:gradFill rotWithShape="1">
          <a:gsLst>
            <a:gs pos="0">
              <a:schemeClr val="accent2">
                <a:tint val="43000"/>
                <a:satMod val="165000"/>
              </a:schemeClr>
            </a:gs>
            <a:gs pos="55000">
              <a:schemeClr val="accent2">
                <a:tint val="83000"/>
                <a:satMod val="155000"/>
              </a:schemeClr>
            </a:gs>
            <a:gs pos="100000">
              <a:schemeClr val="accent2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satMod val="115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формирование культурно-исторической компетентности, подразумевающей изучение теории и истории искусства разных эпох и народов</a:t>
          </a:r>
          <a:endParaRPr lang="ru-RU" sz="1500" b="1" kern="1200" dirty="0"/>
        </a:p>
      </dsp:txBody>
      <dsp:txXfrm>
        <a:off x="9822" y="1556786"/>
        <a:ext cx="2943225" cy="2403659"/>
      </dsp:txXfrm>
    </dsp:sp>
    <dsp:sp modelId="{17E31BB5-6444-4C67-A180-73B46881E066}">
      <dsp:nvSpPr>
        <dsp:cNvPr id="0" name=""/>
        <dsp:cNvSpPr/>
      </dsp:nvSpPr>
      <dsp:spPr>
        <a:xfrm>
          <a:off x="3100387" y="1556786"/>
          <a:ext cx="2943225" cy="2403659"/>
        </a:xfrm>
        <a:prstGeom prst="roundRect">
          <a:avLst/>
        </a:prstGeom>
        <a:gradFill rotWithShape="1">
          <a:gsLst>
            <a:gs pos="0">
              <a:schemeClr val="accent2">
                <a:tint val="43000"/>
                <a:satMod val="165000"/>
              </a:schemeClr>
            </a:gs>
            <a:gs pos="55000">
              <a:schemeClr val="accent2">
                <a:tint val="83000"/>
                <a:satMod val="155000"/>
              </a:schemeClr>
            </a:gs>
            <a:gs pos="100000">
              <a:schemeClr val="accent2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формирование художественного вкуса и оценочных критериев в контексте духовно-нравственных и эстетических идеалов</a:t>
          </a:r>
          <a:endParaRPr lang="ru-RU" sz="1500" b="1" kern="1200" dirty="0"/>
        </a:p>
      </dsp:txBody>
      <dsp:txXfrm>
        <a:off x="3100387" y="1556786"/>
        <a:ext cx="2943225" cy="2403659"/>
      </dsp:txXfrm>
    </dsp:sp>
    <dsp:sp modelId="{3A2E307F-D91F-45F9-9699-03D2B261D289}">
      <dsp:nvSpPr>
        <dsp:cNvPr id="0" name=""/>
        <dsp:cNvSpPr/>
      </dsp:nvSpPr>
      <dsp:spPr>
        <a:xfrm>
          <a:off x="6190952" y="1556786"/>
          <a:ext cx="2943225" cy="2403659"/>
        </a:xfrm>
        <a:prstGeom prst="roundRect">
          <a:avLst/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2">
                  <a:lumMod val="50000"/>
                </a:schemeClr>
              </a:solidFill>
            </a:rPr>
            <a:t>формирование художественно-практической компетентности, подразумевающей овладение средствами художественной выразительности различных видов искусств</a:t>
          </a:r>
          <a:endParaRPr lang="ru-RU" sz="15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6190952" y="1556786"/>
        <a:ext cx="2943225" cy="24036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437B5B-38FA-4CB3-AF7B-D71F3F242F9E}">
      <dsp:nvSpPr>
        <dsp:cNvPr id="0" name=""/>
        <dsp:cNvSpPr/>
      </dsp:nvSpPr>
      <dsp:spPr>
        <a:xfrm>
          <a:off x="3862170" y="1293543"/>
          <a:ext cx="252629" cy="1106756"/>
        </a:xfrm>
        <a:custGeom>
          <a:avLst/>
          <a:gdLst/>
          <a:ahLst/>
          <a:cxnLst/>
          <a:rect l="0" t="0" r="0" b="0"/>
          <a:pathLst>
            <a:path>
              <a:moveTo>
                <a:pt x="252629" y="0"/>
              </a:moveTo>
              <a:lnTo>
                <a:pt x="252629" y="1106756"/>
              </a:lnTo>
              <a:lnTo>
                <a:pt x="0" y="110675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5598D-9B87-4E39-947B-0FDFED968C54}">
      <dsp:nvSpPr>
        <dsp:cNvPr id="0" name=""/>
        <dsp:cNvSpPr/>
      </dsp:nvSpPr>
      <dsp:spPr>
        <a:xfrm>
          <a:off x="4114799" y="1293543"/>
          <a:ext cx="2911251" cy="2213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884"/>
              </a:lnTo>
              <a:lnTo>
                <a:pt x="2911251" y="1960884"/>
              </a:lnTo>
              <a:lnTo>
                <a:pt x="2911251" y="2213513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47D18-1C3D-429A-B352-155A749A3491}">
      <dsp:nvSpPr>
        <dsp:cNvPr id="0" name=""/>
        <dsp:cNvSpPr/>
      </dsp:nvSpPr>
      <dsp:spPr>
        <a:xfrm>
          <a:off x="4069079" y="1293543"/>
          <a:ext cx="91440" cy="22135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351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567BA-1E79-4F23-BBCE-83A7B7521E9B}">
      <dsp:nvSpPr>
        <dsp:cNvPr id="0" name=""/>
        <dsp:cNvSpPr/>
      </dsp:nvSpPr>
      <dsp:spPr>
        <a:xfrm>
          <a:off x="1203548" y="1293543"/>
          <a:ext cx="2911251" cy="2213513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1960884"/>
              </a:lnTo>
              <a:lnTo>
                <a:pt x="0" y="1960884"/>
              </a:lnTo>
              <a:lnTo>
                <a:pt x="0" y="2213513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FA5B0-8DF2-4E60-A642-284E2F74D9FF}">
      <dsp:nvSpPr>
        <dsp:cNvPr id="0" name=""/>
        <dsp:cNvSpPr/>
      </dsp:nvSpPr>
      <dsp:spPr>
        <a:xfrm>
          <a:off x="2911803" y="90547"/>
          <a:ext cx="2405992" cy="1202996"/>
        </a:xfrm>
        <a:prstGeom prst="rect">
          <a:avLst/>
        </a:prstGeom>
        <a:gradFill rotWithShape="1">
          <a:gsLst>
            <a:gs pos="0">
              <a:schemeClr val="accent3">
                <a:tint val="43000"/>
                <a:satMod val="165000"/>
              </a:schemeClr>
            </a:gs>
            <a:gs pos="55000">
              <a:schemeClr val="accent3">
                <a:tint val="83000"/>
                <a:satMod val="155000"/>
              </a:schemeClr>
            </a:gs>
            <a:gs pos="100000">
              <a:schemeClr val="accent3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solidFill>
            <a:schemeClr val="accent2">
              <a:lumMod val="75000"/>
            </a:schemeClr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dkEdge">
          <a:bevelT w="25400" h="38100" prst="convex"/>
          <a:contourClr>
            <a:schemeClr val="accent3">
              <a:satMod val="115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1"/>
              </a:solidFill>
            </a:rPr>
            <a:t>Работа над темой</a:t>
          </a:r>
          <a:endParaRPr lang="ru-RU" sz="1700" kern="1200" dirty="0" smtClean="0">
            <a:solidFill>
              <a:schemeClr val="bg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1"/>
              </a:solidFill>
            </a:rPr>
            <a:t>самообразования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2911803" y="90547"/>
        <a:ext cx="2405992" cy="1202996"/>
      </dsp:txXfrm>
    </dsp:sp>
    <dsp:sp modelId="{4A372B70-29E4-4669-8DFC-A0AEF4D171B0}">
      <dsp:nvSpPr>
        <dsp:cNvPr id="0" name=""/>
        <dsp:cNvSpPr/>
      </dsp:nvSpPr>
      <dsp:spPr>
        <a:xfrm>
          <a:off x="552" y="3507056"/>
          <a:ext cx="2405992" cy="1202996"/>
        </a:xfrm>
        <a:prstGeom prst="rect">
          <a:avLst/>
        </a:prstGeom>
        <a:gradFill rotWithShape="1">
          <a:gsLst>
            <a:gs pos="0">
              <a:schemeClr val="dk1">
                <a:tint val="43000"/>
                <a:satMod val="165000"/>
              </a:schemeClr>
            </a:gs>
            <a:gs pos="55000">
              <a:schemeClr val="dk1">
                <a:tint val="83000"/>
                <a:satMod val="155000"/>
              </a:schemeClr>
            </a:gs>
            <a:gs pos="100000">
              <a:schemeClr val="dk1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solidFill>
            <a:schemeClr val="accent2">
              <a:lumMod val="75000"/>
            </a:schemeClr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dkEdge">
          <a:bevelT w="25400" h="38100" prst="convex"/>
          <a:contourClr>
            <a:schemeClr val="dk1">
              <a:satMod val="115000"/>
            </a:schemeClr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1"/>
              </a:solidFill>
            </a:rPr>
            <a:t>Участие в профессиональных конкурсах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552" y="3507056"/>
        <a:ext cx="2405992" cy="1202996"/>
      </dsp:txXfrm>
    </dsp:sp>
    <dsp:sp modelId="{3101090A-49AE-40C2-9B31-9900C4D4CFE0}">
      <dsp:nvSpPr>
        <dsp:cNvPr id="0" name=""/>
        <dsp:cNvSpPr/>
      </dsp:nvSpPr>
      <dsp:spPr>
        <a:xfrm>
          <a:off x="2911803" y="3507056"/>
          <a:ext cx="2405992" cy="1202996"/>
        </a:xfrm>
        <a:prstGeom prst="rect">
          <a:avLst/>
        </a:prstGeom>
        <a:gradFill rotWithShape="1">
          <a:gsLst>
            <a:gs pos="0">
              <a:schemeClr val="accent2">
                <a:tint val="43000"/>
                <a:satMod val="165000"/>
              </a:schemeClr>
            </a:gs>
            <a:gs pos="55000">
              <a:schemeClr val="accent2">
                <a:tint val="83000"/>
                <a:satMod val="155000"/>
              </a:schemeClr>
            </a:gs>
            <a:gs pos="100000">
              <a:schemeClr val="accent2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solidFill>
            <a:schemeClr val="accent2">
              <a:lumMod val="75000"/>
            </a:schemeClr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dkEdge">
          <a:bevelT w="25400" h="38100" prst="convex"/>
          <a:contourClr>
            <a:schemeClr val="accent2">
              <a:satMod val="115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Открытые уроки, мастер-классы (различные формы работы)</a:t>
          </a:r>
          <a:endParaRPr lang="ru-RU" sz="1700" kern="1200" dirty="0"/>
        </a:p>
      </dsp:txBody>
      <dsp:txXfrm>
        <a:off x="2911803" y="3507056"/>
        <a:ext cx="2405992" cy="1202996"/>
      </dsp:txXfrm>
    </dsp:sp>
    <dsp:sp modelId="{3AFA3865-D8B7-4670-B557-0CE76AC303A5}">
      <dsp:nvSpPr>
        <dsp:cNvPr id="0" name=""/>
        <dsp:cNvSpPr/>
      </dsp:nvSpPr>
      <dsp:spPr>
        <a:xfrm>
          <a:off x="5823054" y="3507056"/>
          <a:ext cx="2405992" cy="1202996"/>
        </a:xfrm>
        <a:prstGeom prst="rect">
          <a:avLst/>
        </a:prstGeom>
        <a:gradFill rotWithShape="1">
          <a:gsLst>
            <a:gs pos="0">
              <a:schemeClr val="accent6">
                <a:tint val="43000"/>
                <a:satMod val="165000"/>
              </a:schemeClr>
            </a:gs>
            <a:gs pos="55000">
              <a:schemeClr val="accent6">
                <a:tint val="83000"/>
                <a:satMod val="155000"/>
              </a:schemeClr>
            </a:gs>
            <a:gs pos="100000">
              <a:schemeClr val="accent6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solidFill>
            <a:schemeClr val="accent2">
              <a:lumMod val="75000"/>
            </a:schemeClr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dkEdge">
          <a:bevelT w="25400" h="38100" prst="convex"/>
          <a:contourClr>
            <a:schemeClr val="accent6">
              <a:satMod val="115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Участие в планировании</a:t>
          </a:r>
          <a:endParaRPr lang="ru-RU" sz="1700" kern="1200" dirty="0"/>
        </a:p>
      </dsp:txBody>
      <dsp:txXfrm>
        <a:off x="5823054" y="3507056"/>
        <a:ext cx="2405992" cy="1202996"/>
      </dsp:txXfrm>
    </dsp:sp>
    <dsp:sp modelId="{8F0F096D-226F-4CC8-BCD5-BD1A3B9A3E4D}">
      <dsp:nvSpPr>
        <dsp:cNvPr id="0" name=""/>
        <dsp:cNvSpPr/>
      </dsp:nvSpPr>
      <dsp:spPr>
        <a:xfrm>
          <a:off x="1456178" y="1798801"/>
          <a:ext cx="2405992" cy="1202996"/>
        </a:xfrm>
        <a:prstGeom prst="rect">
          <a:avLst/>
        </a:prstGeom>
        <a:gradFill rotWithShape="1">
          <a:gsLst>
            <a:gs pos="0">
              <a:schemeClr val="accent1">
                <a:tint val="43000"/>
                <a:satMod val="165000"/>
              </a:schemeClr>
            </a:gs>
            <a:gs pos="55000">
              <a:schemeClr val="accent1">
                <a:tint val="83000"/>
                <a:satMod val="155000"/>
              </a:schemeClr>
            </a:gs>
            <a:gs pos="100000">
              <a:schemeClr val="accent1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solidFill>
            <a:schemeClr val="accent2">
              <a:lumMod val="75000"/>
            </a:schemeClr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dkEdge">
          <a:bevelT w="25400" h="38100" prst="convex"/>
          <a:contourClr>
            <a:schemeClr val="accent1">
              <a:satMod val="115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1"/>
              </a:solidFill>
            </a:rPr>
            <a:t>Обобщение педагогического опыта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1456178" y="1798801"/>
        <a:ext cx="2405992" cy="120299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C90C76-A147-4D57-B086-DF62992D6188}">
      <dsp:nvSpPr>
        <dsp:cNvPr id="0" name=""/>
        <dsp:cNvSpPr/>
      </dsp:nvSpPr>
      <dsp:spPr>
        <a:xfrm rot="2919916">
          <a:off x="2278969" y="4358163"/>
          <a:ext cx="2561875" cy="24916"/>
        </a:xfrm>
        <a:custGeom>
          <a:avLst/>
          <a:gdLst/>
          <a:ahLst/>
          <a:cxnLst/>
          <a:rect l="0" t="0" r="0" b="0"/>
          <a:pathLst>
            <a:path>
              <a:moveTo>
                <a:pt x="0" y="12458"/>
              </a:moveTo>
              <a:lnTo>
                <a:pt x="2561875" y="124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A73B6-399F-434E-A1C1-1382009F0799}">
      <dsp:nvSpPr>
        <dsp:cNvPr id="0" name=""/>
        <dsp:cNvSpPr/>
      </dsp:nvSpPr>
      <dsp:spPr>
        <a:xfrm rot="2095030">
          <a:off x="2545332" y="3965379"/>
          <a:ext cx="2419133" cy="24916"/>
        </a:xfrm>
        <a:custGeom>
          <a:avLst/>
          <a:gdLst/>
          <a:ahLst/>
          <a:cxnLst/>
          <a:rect l="0" t="0" r="0" b="0"/>
          <a:pathLst>
            <a:path>
              <a:moveTo>
                <a:pt x="0" y="12458"/>
              </a:moveTo>
              <a:lnTo>
                <a:pt x="2419133" y="124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5114C-18A3-4008-95BF-76D75FF53958}">
      <dsp:nvSpPr>
        <dsp:cNvPr id="0" name=""/>
        <dsp:cNvSpPr/>
      </dsp:nvSpPr>
      <dsp:spPr>
        <a:xfrm rot="1055666">
          <a:off x="2706379" y="3483819"/>
          <a:ext cx="2424056" cy="24916"/>
        </a:xfrm>
        <a:custGeom>
          <a:avLst/>
          <a:gdLst/>
          <a:ahLst/>
          <a:cxnLst/>
          <a:rect l="0" t="0" r="0" b="0"/>
          <a:pathLst>
            <a:path>
              <a:moveTo>
                <a:pt x="0" y="12458"/>
              </a:moveTo>
              <a:lnTo>
                <a:pt x="2424056" y="124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A6DEA-6684-4F80-AF4E-79FFC024EB3F}">
      <dsp:nvSpPr>
        <dsp:cNvPr id="0" name=""/>
        <dsp:cNvSpPr/>
      </dsp:nvSpPr>
      <dsp:spPr>
        <a:xfrm rot="7972">
          <a:off x="2763074" y="2991673"/>
          <a:ext cx="2405762" cy="24916"/>
        </a:xfrm>
        <a:custGeom>
          <a:avLst/>
          <a:gdLst/>
          <a:ahLst/>
          <a:cxnLst/>
          <a:rect l="0" t="0" r="0" b="0"/>
          <a:pathLst>
            <a:path>
              <a:moveTo>
                <a:pt x="0" y="12458"/>
              </a:moveTo>
              <a:lnTo>
                <a:pt x="2405762" y="124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10A35-9214-4131-9205-93F4C9C2936E}">
      <dsp:nvSpPr>
        <dsp:cNvPr id="0" name=""/>
        <dsp:cNvSpPr/>
      </dsp:nvSpPr>
      <dsp:spPr>
        <a:xfrm rot="20546671">
          <a:off x="2707121" y="2496340"/>
          <a:ext cx="2402875" cy="24916"/>
        </a:xfrm>
        <a:custGeom>
          <a:avLst/>
          <a:gdLst/>
          <a:ahLst/>
          <a:cxnLst/>
          <a:rect l="0" t="0" r="0" b="0"/>
          <a:pathLst>
            <a:path>
              <a:moveTo>
                <a:pt x="0" y="12458"/>
              </a:moveTo>
              <a:lnTo>
                <a:pt x="2402875" y="124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42B5C-2106-46AA-90F5-2DE4F13B04DE}">
      <dsp:nvSpPr>
        <dsp:cNvPr id="0" name=""/>
        <dsp:cNvSpPr/>
      </dsp:nvSpPr>
      <dsp:spPr>
        <a:xfrm rot="19502461">
          <a:off x="2547569" y="2018038"/>
          <a:ext cx="2388729" cy="24916"/>
        </a:xfrm>
        <a:custGeom>
          <a:avLst/>
          <a:gdLst/>
          <a:ahLst/>
          <a:cxnLst/>
          <a:rect l="0" t="0" r="0" b="0"/>
          <a:pathLst>
            <a:path>
              <a:moveTo>
                <a:pt x="0" y="12458"/>
              </a:moveTo>
              <a:lnTo>
                <a:pt x="2388729" y="124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4A9A5-98BF-4017-8F48-20D784CD0823}">
      <dsp:nvSpPr>
        <dsp:cNvPr id="0" name=""/>
        <dsp:cNvSpPr/>
      </dsp:nvSpPr>
      <dsp:spPr>
        <a:xfrm rot="18655570">
          <a:off x="2261496" y="1599744"/>
          <a:ext cx="2593531" cy="24916"/>
        </a:xfrm>
        <a:custGeom>
          <a:avLst/>
          <a:gdLst/>
          <a:ahLst/>
          <a:cxnLst/>
          <a:rect l="0" t="0" r="0" b="0"/>
          <a:pathLst>
            <a:path>
              <a:moveTo>
                <a:pt x="0" y="12458"/>
              </a:moveTo>
              <a:lnTo>
                <a:pt x="2593531" y="124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B4097-7D7F-4083-9073-AAB9BADE4E8A}">
      <dsp:nvSpPr>
        <dsp:cNvPr id="0" name=""/>
        <dsp:cNvSpPr/>
      </dsp:nvSpPr>
      <dsp:spPr>
        <a:xfrm>
          <a:off x="677199" y="1643073"/>
          <a:ext cx="1860310" cy="1881291"/>
        </a:xfrm>
        <a:prstGeom prst="ellipse">
          <a:avLst/>
        </a:prstGeom>
        <a:gradFill rotWithShape="1">
          <a:gsLst>
            <a:gs pos="0">
              <a:schemeClr val="accent2">
                <a:tint val="43000"/>
                <a:satMod val="165000"/>
              </a:schemeClr>
            </a:gs>
            <a:gs pos="55000">
              <a:schemeClr val="accent2">
                <a:tint val="83000"/>
                <a:satMod val="155000"/>
              </a:schemeClr>
            </a:gs>
            <a:gs pos="100000">
              <a:schemeClr val="accent2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satMod val="115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DA97734E-3CD0-46F0-BF14-6A218EA2ED7F}">
      <dsp:nvSpPr>
        <dsp:cNvPr id="0" name=""/>
        <dsp:cNvSpPr/>
      </dsp:nvSpPr>
      <dsp:spPr>
        <a:xfrm>
          <a:off x="4295696" y="-22826"/>
          <a:ext cx="704181" cy="756817"/>
        </a:xfrm>
        <a:prstGeom prst="ellipse">
          <a:avLst/>
        </a:prstGeom>
        <a:gradFill rotWithShape="1">
          <a:gsLst>
            <a:gs pos="0">
              <a:schemeClr val="accent2">
                <a:tint val="43000"/>
                <a:satMod val="165000"/>
              </a:schemeClr>
            </a:gs>
            <a:gs pos="55000">
              <a:schemeClr val="accent2">
                <a:tint val="83000"/>
                <a:satMod val="155000"/>
              </a:schemeClr>
            </a:gs>
            <a:gs pos="100000">
              <a:schemeClr val="accent2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satMod val="115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295696" y="-22826"/>
        <a:ext cx="704181" cy="756817"/>
      </dsp:txXfrm>
    </dsp:sp>
    <dsp:sp modelId="{31937A5D-4085-4705-9B0F-9FA8B30C4B79}">
      <dsp:nvSpPr>
        <dsp:cNvPr id="0" name=""/>
        <dsp:cNvSpPr/>
      </dsp:nvSpPr>
      <dsp:spPr>
        <a:xfrm>
          <a:off x="4674326" y="721561"/>
          <a:ext cx="689576" cy="832012"/>
        </a:xfrm>
        <a:prstGeom prst="ellipse">
          <a:avLst/>
        </a:prstGeom>
        <a:gradFill rotWithShape="1">
          <a:gsLst>
            <a:gs pos="0">
              <a:schemeClr val="dk1">
                <a:tint val="43000"/>
                <a:satMod val="165000"/>
              </a:schemeClr>
            </a:gs>
            <a:gs pos="55000">
              <a:schemeClr val="dk1">
                <a:tint val="83000"/>
                <a:satMod val="155000"/>
              </a:schemeClr>
            </a:gs>
            <a:gs pos="100000">
              <a:schemeClr val="dk1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dk1">
              <a:satMod val="115000"/>
            </a:schemeClr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 dirty="0"/>
        </a:p>
      </dsp:txBody>
      <dsp:txXfrm>
        <a:off x="4674326" y="721561"/>
        <a:ext cx="689576" cy="832012"/>
      </dsp:txXfrm>
    </dsp:sp>
    <dsp:sp modelId="{37EED7B6-4F9D-4323-8A30-37B35A13E438}">
      <dsp:nvSpPr>
        <dsp:cNvPr id="0" name=""/>
        <dsp:cNvSpPr/>
      </dsp:nvSpPr>
      <dsp:spPr>
        <a:xfrm>
          <a:off x="5041383" y="1639047"/>
          <a:ext cx="700141" cy="801234"/>
        </a:xfrm>
        <a:prstGeom prst="ellipse">
          <a:avLst/>
        </a:prstGeom>
        <a:gradFill rotWithShape="1">
          <a:gsLst>
            <a:gs pos="0">
              <a:schemeClr val="accent2">
                <a:tint val="43000"/>
                <a:satMod val="165000"/>
              </a:schemeClr>
            </a:gs>
            <a:gs pos="55000">
              <a:schemeClr val="accent2">
                <a:tint val="83000"/>
                <a:satMod val="155000"/>
              </a:schemeClr>
            </a:gs>
            <a:gs pos="100000">
              <a:schemeClr val="accent2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satMod val="115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>
        <a:off x="5041383" y="1639047"/>
        <a:ext cx="700141" cy="801234"/>
      </dsp:txXfrm>
    </dsp:sp>
    <dsp:sp modelId="{AFFE64A2-80D2-441A-819A-50DB1603E0AC}">
      <dsp:nvSpPr>
        <dsp:cNvPr id="0" name=""/>
        <dsp:cNvSpPr/>
      </dsp:nvSpPr>
      <dsp:spPr>
        <a:xfrm>
          <a:off x="5168832" y="2657662"/>
          <a:ext cx="700141" cy="700141"/>
        </a:xfrm>
        <a:prstGeom prst="ellipse">
          <a:avLst/>
        </a:prstGeom>
        <a:gradFill rotWithShape="1">
          <a:gsLst>
            <a:gs pos="0">
              <a:schemeClr val="accent6">
                <a:tint val="43000"/>
                <a:satMod val="165000"/>
              </a:schemeClr>
            </a:gs>
            <a:gs pos="55000">
              <a:schemeClr val="accent6">
                <a:tint val="83000"/>
                <a:satMod val="155000"/>
              </a:schemeClr>
            </a:gs>
            <a:gs pos="100000">
              <a:schemeClr val="accent6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6">
              <a:satMod val="115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5168832" y="2657662"/>
        <a:ext cx="700141" cy="700141"/>
      </dsp:txXfrm>
    </dsp:sp>
    <dsp:sp modelId="{880639D1-E249-4A5B-B79D-1C0DF86C397E}">
      <dsp:nvSpPr>
        <dsp:cNvPr id="0" name=""/>
        <dsp:cNvSpPr/>
      </dsp:nvSpPr>
      <dsp:spPr>
        <a:xfrm>
          <a:off x="5057361" y="3618394"/>
          <a:ext cx="700141" cy="700141"/>
        </a:xfrm>
        <a:prstGeom prst="ellipse">
          <a:avLst/>
        </a:prstGeom>
        <a:gradFill rotWithShape="1">
          <a:gsLst>
            <a:gs pos="0">
              <a:schemeClr val="accent2">
                <a:tint val="43000"/>
                <a:satMod val="165000"/>
              </a:schemeClr>
            </a:gs>
            <a:gs pos="55000">
              <a:schemeClr val="accent2">
                <a:tint val="83000"/>
                <a:satMod val="155000"/>
              </a:schemeClr>
            </a:gs>
            <a:gs pos="100000">
              <a:schemeClr val="accent2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satMod val="115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5057361" y="3618394"/>
        <a:ext cx="700141" cy="700141"/>
      </dsp:txXfrm>
    </dsp:sp>
    <dsp:sp modelId="{9D5D0480-8A64-42F3-9CED-655EE33245FF}">
      <dsp:nvSpPr>
        <dsp:cNvPr id="0" name=""/>
        <dsp:cNvSpPr/>
      </dsp:nvSpPr>
      <dsp:spPr>
        <a:xfrm>
          <a:off x="4683700" y="4520491"/>
          <a:ext cx="700141" cy="700141"/>
        </a:xfrm>
        <a:prstGeom prst="ellipse">
          <a:avLst/>
        </a:prstGeom>
        <a:gradFill rotWithShape="1">
          <a:gsLst>
            <a:gs pos="0">
              <a:schemeClr val="accent3">
                <a:tint val="43000"/>
                <a:satMod val="165000"/>
              </a:schemeClr>
            </a:gs>
            <a:gs pos="55000">
              <a:schemeClr val="accent3">
                <a:tint val="83000"/>
                <a:satMod val="155000"/>
              </a:schemeClr>
            </a:gs>
            <a:gs pos="100000">
              <a:schemeClr val="accent3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satMod val="115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4683700" y="4520491"/>
        <a:ext cx="700141" cy="700141"/>
      </dsp:txXfrm>
    </dsp:sp>
    <dsp:sp modelId="{0E57D25C-FBDC-4848-AEEC-7E1E8E3C6BB3}">
      <dsp:nvSpPr>
        <dsp:cNvPr id="0" name=""/>
        <dsp:cNvSpPr/>
      </dsp:nvSpPr>
      <dsp:spPr>
        <a:xfrm>
          <a:off x="4295696" y="5229007"/>
          <a:ext cx="704181" cy="756817"/>
        </a:xfrm>
        <a:prstGeom prst="ellipse">
          <a:avLst/>
        </a:prstGeom>
        <a:gradFill rotWithShape="1">
          <a:gsLst>
            <a:gs pos="0">
              <a:schemeClr val="accent2">
                <a:tint val="43000"/>
                <a:satMod val="165000"/>
              </a:schemeClr>
            </a:gs>
            <a:gs pos="55000">
              <a:schemeClr val="accent2">
                <a:tint val="83000"/>
                <a:satMod val="155000"/>
              </a:schemeClr>
            </a:gs>
            <a:gs pos="100000">
              <a:schemeClr val="accent2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satMod val="115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4295696" y="5229007"/>
        <a:ext cx="704181" cy="756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2AC5F-5A6E-46D6-8CAE-389DE87C02E5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5FA13-1CB8-46FD-AFBB-39462328D0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786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42844" y="836713"/>
            <a:ext cx="8458200" cy="1806469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Самоанализ  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результатов управленческой   деятельности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57620" y="4293096"/>
            <a:ext cx="4953000" cy="23172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Заместитель директора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по учебно-воспитательной работе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МБОУ «Школа искусств»</a:t>
            </a:r>
          </a:p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Кабилова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Светлана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Фаизовна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DSC01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000372"/>
            <a:ext cx="2625329" cy="3500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784976" cy="1373088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Сравнительный анализ участия в конкурсах различного уровня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772816"/>
          <a:ext cx="8229600" cy="4801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 выпускников в </a:t>
            </a:r>
            <a:r>
              <a:rPr lang="ru-RU" sz="31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СУЗы</a:t>
            </a: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ВУЗы по профилю обучения</a:t>
            </a:r>
            <a:r>
              <a:rPr lang="ru-RU" sz="1400" dirty="0"/>
              <a:t/>
            </a:r>
            <a:br>
              <a:rPr lang="ru-RU" sz="1400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620688"/>
            <a:ext cx="8749636" cy="8771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СТРУКТУРА МЕТОДИЧЕСКОЙ РАБОТЫ </a:t>
            </a: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				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214282" y="2071678"/>
            <a:ext cx="7143800" cy="571504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Методический совет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39552" y="2708920"/>
            <a:ext cx="6143668" cy="1571636"/>
            <a:chOff x="428596" y="2428868"/>
            <a:chExt cx="6143668" cy="1571636"/>
          </a:xfrm>
        </p:grpSpPr>
        <p:sp>
          <p:nvSpPr>
            <p:cNvPr id="4" name="Шестиугольник 3"/>
            <p:cNvSpPr/>
            <p:nvPr/>
          </p:nvSpPr>
          <p:spPr>
            <a:xfrm>
              <a:off x="428596" y="2928934"/>
              <a:ext cx="1000132" cy="1071570"/>
            </a:xfrm>
            <a:prstGeom prst="hexag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м/о</a:t>
              </a:r>
            </a:p>
            <a:p>
              <a:pPr algn="ctr"/>
              <a:r>
                <a:rPr lang="ru-RU" dirty="0" smtClean="0"/>
                <a:t>ОФ</a:t>
              </a:r>
              <a:endParaRPr lang="ru-RU" dirty="0"/>
            </a:p>
          </p:txBody>
        </p:sp>
        <p:sp>
          <p:nvSpPr>
            <p:cNvPr id="5" name="Шестиугольник 4"/>
            <p:cNvSpPr/>
            <p:nvPr/>
          </p:nvSpPr>
          <p:spPr>
            <a:xfrm>
              <a:off x="1500166" y="2928934"/>
              <a:ext cx="1143008" cy="1071570"/>
            </a:xfrm>
            <a:prstGeom prst="hexag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м/о</a:t>
              </a:r>
            </a:p>
            <a:p>
              <a:pPr algn="ctr"/>
              <a:r>
                <a:rPr lang="ru-RU" dirty="0" smtClean="0"/>
                <a:t>ОНИ</a:t>
              </a:r>
              <a:endParaRPr lang="ru-RU" dirty="0"/>
            </a:p>
          </p:txBody>
        </p:sp>
        <p:sp>
          <p:nvSpPr>
            <p:cNvPr id="6" name="Шестиугольник 5"/>
            <p:cNvSpPr/>
            <p:nvPr/>
          </p:nvSpPr>
          <p:spPr>
            <a:xfrm>
              <a:off x="2714612" y="2928934"/>
              <a:ext cx="1143008" cy="1071570"/>
            </a:xfrm>
            <a:prstGeom prst="hexag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м/о</a:t>
              </a:r>
            </a:p>
            <a:p>
              <a:pPr algn="ctr"/>
              <a:r>
                <a:rPr lang="ru-RU" dirty="0" smtClean="0"/>
                <a:t>ООИ</a:t>
              </a:r>
              <a:endParaRPr lang="ru-RU" dirty="0"/>
            </a:p>
          </p:txBody>
        </p:sp>
        <p:sp>
          <p:nvSpPr>
            <p:cNvPr id="7" name="Семиугольник 6"/>
            <p:cNvSpPr/>
            <p:nvPr/>
          </p:nvSpPr>
          <p:spPr>
            <a:xfrm>
              <a:off x="5214942" y="2928934"/>
              <a:ext cx="1357322" cy="1071570"/>
            </a:xfrm>
            <a:prstGeom prst="heptag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м/о</a:t>
              </a:r>
            </a:p>
            <a:p>
              <a:pPr algn="ctr"/>
              <a:r>
                <a:rPr lang="ru-RU" dirty="0" smtClean="0"/>
                <a:t>ОМТД</a:t>
              </a:r>
              <a:endParaRPr lang="ru-RU" dirty="0"/>
            </a:p>
          </p:txBody>
        </p:sp>
        <p:sp>
          <p:nvSpPr>
            <p:cNvPr id="8" name="Шестиугольник 7"/>
            <p:cNvSpPr/>
            <p:nvPr/>
          </p:nvSpPr>
          <p:spPr>
            <a:xfrm>
              <a:off x="3857620" y="2928934"/>
              <a:ext cx="1143008" cy="1071570"/>
            </a:xfrm>
            <a:prstGeom prst="hexag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м/о</a:t>
              </a:r>
            </a:p>
            <a:p>
              <a:pPr algn="ctr"/>
              <a:r>
                <a:rPr lang="ru-RU" dirty="0" smtClean="0"/>
                <a:t>ОИИ</a:t>
              </a:r>
              <a:endParaRPr lang="ru-RU" dirty="0"/>
            </a:p>
          </p:txBody>
        </p:sp>
        <p:sp>
          <p:nvSpPr>
            <p:cNvPr id="24" name="Стрелка вниз 23"/>
            <p:cNvSpPr/>
            <p:nvPr/>
          </p:nvSpPr>
          <p:spPr>
            <a:xfrm>
              <a:off x="2214546" y="2428868"/>
              <a:ext cx="45719" cy="428628"/>
            </a:xfrm>
            <a:prstGeom prst="downArrow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трелка вниз 24"/>
            <p:cNvSpPr/>
            <p:nvPr/>
          </p:nvSpPr>
          <p:spPr>
            <a:xfrm>
              <a:off x="3357554" y="2428868"/>
              <a:ext cx="45719" cy="428628"/>
            </a:xfrm>
            <a:prstGeom prst="downArrow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трелка вниз 25"/>
            <p:cNvSpPr/>
            <p:nvPr/>
          </p:nvSpPr>
          <p:spPr>
            <a:xfrm>
              <a:off x="4500562" y="2428868"/>
              <a:ext cx="45719" cy="428628"/>
            </a:xfrm>
            <a:prstGeom prst="downArrow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 вниз 26"/>
            <p:cNvSpPr/>
            <p:nvPr/>
          </p:nvSpPr>
          <p:spPr>
            <a:xfrm>
              <a:off x="5929322" y="2428868"/>
              <a:ext cx="45719" cy="428628"/>
            </a:xfrm>
            <a:prstGeom prst="downArrow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трелка вниз 29"/>
            <p:cNvSpPr/>
            <p:nvPr/>
          </p:nvSpPr>
          <p:spPr>
            <a:xfrm>
              <a:off x="1285852" y="2428868"/>
              <a:ext cx="45719" cy="428628"/>
            </a:xfrm>
            <a:prstGeom prst="downArrow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57158" y="4357694"/>
            <a:ext cx="7929618" cy="1071570"/>
            <a:chOff x="357158" y="4143380"/>
            <a:chExt cx="7929618" cy="1071570"/>
          </a:xfrm>
          <a:solidFill>
            <a:schemeClr val="accent2">
              <a:lumMod val="50000"/>
            </a:schemeClr>
          </a:solidFill>
        </p:grpSpPr>
        <p:sp>
          <p:nvSpPr>
            <p:cNvPr id="10" name="Стрелка влево 9"/>
            <p:cNvSpPr/>
            <p:nvPr/>
          </p:nvSpPr>
          <p:spPr>
            <a:xfrm>
              <a:off x="5429256" y="4714884"/>
              <a:ext cx="2857520" cy="500066"/>
            </a:xfrm>
            <a:prstGeom prst="leftArrow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</a:rPr>
                <a:t>преподаватели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1" name="Штриховая стрелка вправо 10"/>
            <p:cNvSpPr/>
            <p:nvPr/>
          </p:nvSpPr>
          <p:spPr>
            <a:xfrm>
              <a:off x="357158" y="4714884"/>
              <a:ext cx="4286280" cy="500066"/>
            </a:xfrm>
            <a:prstGeom prst="stripedRightArrow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</a:rPr>
                <a:t>классные руководители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2" name="Стрелка вниз 21"/>
            <p:cNvSpPr/>
            <p:nvPr/>
          </p:nvSpPr>
          <p:spPr>
            <a:xfrm>
              <a:off x="1928794" y="4143380"/>
              <a:ext cx="45719" cy="428628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трелка вниз 27"/>
            <p:cNvSpPr/>
            <p:nvPr/>
          </p:nvSpPr>
          <p:spPr>
            <a:xfrm>
              <a:off x="785786" y="4143380"/>
              <a:ext cx="45719" cy="428628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трелка вниз 31"/>
            <p:cNvSpPr/>
            <p:nvPr/>
          </p:nvSpPr>
          <p:spPr>
            <a:xfrm>
              <a:off x="3071802" y="4143380"/>
              <a:ext cx="45719" cy="428628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трелка вниз 32"/>
            <p:cNvSpPr/>
            <p:nvPr/>
          </p:nvSpPr>
          <p:spPr>
            <a:xfrm>
              <a:off x="4143372" y="4143380"/>
              <a:ext cx="45719" cy="428628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трелка вниз 33"/>
            <p:cNvSpPr/>
            <p:nvPr/>
          </p:nvSpPr>
          <p:spPr>
            <a:xfrm>
              <a:off x="5929322" y="4143380"/>
              <a:ext cx="45719" cy="428628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Блок-схема: перфолента 8"/>
          <p:cNvSpPr/>
          <p:nvPr/>
        </p:nvSpPr>
        <p:spPr>
          <a:xfrm>
            <a:off x="2915816" y="5517232"/>
            <a:ext cx="3714776" cy="1340768"/>
          </a:xfrm>
          <a:prstGeom prst="smileyF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учащиеся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Блок-схема: решение 37"/>
          <p:cNvSpPr/>
          <p:nvPr/>
        </p:nvSpPr>
        <p:spPr>
          <a:xfrm>
            <a:off x="1785918" y="1357298"/>
            <a:ext cx="7143800" cy="571504"/>
          </a:xfrm>
          <a:prstGeom prst="flowChartDecis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Педагогический совет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2547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Преподавательский состав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="" xmlns:p14="http://schemas.microsoft.com/office/powerpoint/2010/main" val="2433754417"/>
              </p:ext>
            </p:extLst>
          </p:nvPr>
        </p:nvGraphicFramePr>
        <p:xfrm>
          <a:off x="1285852" y="857232"/>
          <a:ext cx="6500859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69371974"/>
              </p:ext>
            </p:extLst>
          </p:nvPr>
        </p:nvGraphicFramePr>
        <p:xfrm>
          <a:off x="4500561" y="3643316"/>
          <a:ext cx="4419600" cy="3008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01563073"/>
              </p:ext>
            </p:extLst>
          </p:nvPr>
        </p:nvGraphicFramePr>
        <p:xfrm>
          <a:off x="0" y="3643316"/>
          <a:ext cx="4643439" cy="321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620121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4988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собственной деятельности педагога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73238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57158" y="642918"/>
          <a:ext cx="8429684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Блок-схема: узел 3"/>
          <p:cNvSpPr/>
          <p:nvPr/>
        </p:nvSpPr>
        <p:spPr>
          <a:xfrm>
            <a:off x="1285852" y="2643182"/>
            <a:ext cx="2134020" cy="1857375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Основные формы работы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8" y="1500174"/>
            <a:ext cx="171713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cs typeface="Courier New" pitchFamily="49" charset="0"/>
              </a:rPr>
              <a:t>открытые </a:t>
            </a:r>
            <a:endParaRPr lang="en-US" b="1" dirty="0">
              <a:solidFill>
                <a:srgbClr val="002060"/>
              </a:solidFill>
              <a:cs typeface="Courier New" pitchFamily="49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cs typeface="Courier New" pitchFamily="49" charset="0"/>
              </a:rPr>
              <a:t>   уроки</a:t>
            </a:r>
            <a:endParaRPr lang="ru-RU" b="1" dirty="0">
              <a:solidFill>
                <a:srgbClr val="002060"/>
              </a:solidFill>
              <a:cs typeface="Courier New" pitchFamily="49" charset="0"/>
            </a:endParaRP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6215074" y="3000372"/>
            <a:ext cx="1362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/>
          </a:p>
          <a:p>
            <a:pPr algn="just">
              <a:buFont typeface="Arial" charset="0"/>
              <a:buChar char="•"/>
            </a:pPr>
            <a:r>
              <a:rPr lang="ru-RU" dirty="0"/>
              <a:t> </a:t>
            </a:r>
            <a:r>
              <a:rPr lang="ru-RU" b="1" dirty="0" smtClean="0">
                <a:solidFill>
                  <a:srgbClr val="002060"/>
                </a:solidFill>
                <a:cs typeface="Courier New" pitchFamily="49" charset="0"/>
              </a:rPr>
              <a:t>круглые   столы</a:t>
            </a:r>
            <a:endParaRPr lang="en-US" b="1" dirty="0">
              <a:solidFill>
                <a:srgbClr val="002060"/>
              </a:solidFill>
              <a:cs typeface="Courier New" pitchFamily="49" charset="0"/>
            </a:endParaRPr>
          </a:p>
          <a:p>
            <a:pPr algn="ctr"/>
            <a:r>
              <a:rPr lang="ru-RU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 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5786446" y="5572140"/>
            <a:ext cx="25699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b="1" dirty="0">
                <a:solidFill>
                  <a:srgbClr val="002060"/>
                </a:solidFill>
                <a:cs typeface="Courier New" pitchFamily="49" charset="0"/>
              </a:rPr>
              <a:t>взаимопосещения</a:t>
            </a:r>
            <a:endParaRPr lang="en-US" b="1" dirty="0">
              <a:solidFill>
                <a:srgbClr val="002060"/>
              </a:solidFill>
              <a:cs typeface="Courier New" pitchFamily="49" charset="0"/>
            </a:endParaRPr>
          </a:p>
          <a:p>
            <a:pPr>
              <a:buFont typeface="Arial" charset="0"/>
              <a:buChar char="•"/>
            </a:pPr>
            <a:endParaRPr lang="ru-RU" b="1" dirty="0">
              <a:solidFill>
                <a:schemeClr val="accent2">
                  <a:lumMod val="50000"/>
                </a:schemeClr>
              </a:solidFill>
              <a:cs typeface="Courier New" pitchFamily="49" charset="0"/>
            </a:endParaRPr>
          </a:p>
          <a:p>
            <a:pPr>
              <a:buFont typeface="Arial" charset="0"/>
              <a:buChar char="•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Courier New" pitchFamily="49" charset="0"/>
              </a:rPr>
              <a:t>мастер-классы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5074" y="2428868"/>
            <a:ext cx="165301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Courier New" pitchFamily="49" charset="0"/>
              </a:rPr>
              <a:t>Семинары,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Courier New" pitchFamily="49" charset="0"/>
              </a:rPr>
              <a:t>семинары</a:t>
            </a:r>
            <a:endParaRPr lang="ru-RU" b="1" dirty="0">
              <a:solidFill>
                <a:schemeClr val="accent2">
                  <a:lumMod val="50000"/>
                </a:schemeClr>
              </a:solidFill>
              <a:cs typeface="Courier New" pitchFamily="49" charset="0"/>
            </a:endParaRPr>
          </a:p>
        </p:txBody>
      </p:sp>
      <p:pic>
        <p:nvPicPr>
          <p:cNvPr id="9224" name="Picture 14" descr="664ac29115ac21d5bcaf823a6dbee278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4857760"/>
            <a:ext cx="17240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429256" y="64291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методические   сообщения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3636" y="4429132"/>
            <a:ext cx="2831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профессиональные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конкурсы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221" grpId="0"/>
      <p:bldP spid="9222" grpId="0"/>
      <p:bldP spid="8" grpId="0"/>
      <p:bldP spid="10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18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Сравнительная характеристика форм методической работы  преподавателей за три года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28800"/>
          <a:ext cx="82296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23728" y="1143000"/>
            <a:ext cx="6639272" cy="10698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Приоритетный национальный проект «Образование»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Муниципальный уровень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Окружной уровень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14282" y="642918"/>
            <a:ext cx="6733982" cy="1500198"/>
            <a:chOff x="-2386843" y="571480"/>
            <a:chExt cx="6572070" cy="1500198"/>
          </a:xfrm>
        </p:grpSpPr>
        <p:sp>
          <p:nvSpPr>
            <p:cNvPr id="6" name="TextBox 5"/>
            <p:cNvSpPr txBox="1"/>
            <p:nvPr/>
          </p:nvSpPr>
          <p:spPr>
            <a:xfrm>
              <a:off x="4000496" y="1643050"/>
              <a:ext cx="184731" cy="369332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endParaRPr lang="ru-RU" dirty="0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contrast="-12000"/>
            </a:blip>
            <a:srcRect t="22729" r="-5518" b="19063"/>
            <a:stretch>
              <a:fillRect/>
            </a:stretch>
          </p:blipFill>
          <p:spPr bwMode="auto">
            <a:xfrm>
              <a:off x="-2386843" y="571480"/>
              <a:ext cx="1655762" cy="150019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2">
                  <a:lumMod val="75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2"/>
          </p:nvPr>
        </p:nvGraphicFramePr>
        <p:xfrm>
          <a:off x="381000" y="2708275"/>
          <a:ext cx="4041775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Содержимое 14"/>
          <p:cNvGraphicFramePr>
            <a:graphicFrameLocks noGrp="1"/>
          </p:cNvGraphicFramePr>
          <p:nvPr>
            <p:ph sz="quarter" idx="4"/>
          </p:nvPr>
        </p:nvGraphicFramePr>
        <p:xfrm>
          <a:off x="4718050" y="2708275"/>
          <a:ext cx="4041775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428625" y="764704"/>
            <a:ext cx="6951687" cy="6529506"/>
            <a:chOff x="428625" y="2071678"/>
            <a:chExt cx="6951687" cy="476617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28625" y="3333162"/>
              <a:ext cx="6951687" cy="35046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typeface="Arial" pitchFamily="34" charset="0"/>
                <a:buChar char="•"/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образовательная программа «Коллективное музицирование </a:t>
              </a: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- Играй</a:t>
              </a: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, оркестр» - </a:t>
              </a: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Велижанина </a:t>
              </a: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О.С., </a:t>
              </a: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преподаватель </a:t>
              </a: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по классу аккордеона, </a:t>
              </a: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руководитель </a:t>
              </a: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оркестра народных </a:t>
              </a: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инструментов получила грант Губернатора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latin typeface="+mn-lt"/>
              </a:endParaRPr>
            </a:p>
            <a:p>
              <a:pPr algn="ctr">
                <a:buFont typeface="Arial" pitchFamily="34" charset="0"/>
                <a:buChar char="•"/>
                <a:defRPr/>
              </a:pPr>
              <a:r>
                <a:rPr lang="ru-RU" b="1" dirty="0" smtClean="0">
                  <a:solidFill>
                    <a:srgbClr val="002060"/>
                  </a:solidFill>
                  <a:latin typeface="+mn-lt"/>
                </a:rPr>
                <a:t>образовательная </a:t>
              </a:r>
              <a:r>
                <a:rPr lang="ru-RU" b="1" dirty="0">
                  <a:solidFill>
                    <a:srgbClr val="002060"/>
                  </a:solidFill>
                  <a:latin typeface="+mn-lt"/>
                </a:rPr>
                <a:t>программа «Ступеньки </a:t>
              </a:r>
              <a:r>
                <a:rPr lang="ru-RU" b="1" dirty="0" smtClean="0">
                  <a:solidFill>
                    <a:srgbClr val="002060"/>
                  </a:solidFill>
                  <a:latin typeface="+mn-lt"/>
                </a:rPr>
                <a:t>мастерства</a:t>
              </a:r>
              <a:r>
                <a:rPr lang="ru-RU" b="1" dirty="0">
                  <a:solidFill>
                    <a:srgbClr val="002060"/>
                  </a:solidFill>
                  <a:latin typeface="+mn-lt"/>
                </a:rPr>
                <a:t>» - </a:t>
              </a:r>
              <a:r>
                <a:rPr lang="ru-RU" b="1" dirty="0" smtClean="0">
                  <a:solidFill>
                    <a:srgbClr val="002060"/>
                  </a:solidFill>
                  <a:latin typeface="+mn-lt"/>
                </a:rPr>
                <a:t>Мальцева </a:t>
              </a:r>
              <a:r>
                <a:rPr lang="ru-RU" b="1" dirty="0">
                  <a:solidFill>
                    <a:srgbClr val="002060"/>
                  </a:solidFill>
                  <a:latin typeface="+mn-lt"/>
                </a:rPr>
                <a:t>Т.Г., </a:t>
              </a:r>
              <a:r>
                <a:rPr lang="ru-RU" b="1" dirty="0" smtClean="0">
                  <a:solidFill>
                    <a:srgbClr val="002060"/>
                  </a:solidFill>
                  <a:latin typeface="+mn-lt"/>
                </a:rPr>
                <a:t>преподаватель </a:t>
              </a:r>
              <a:r>
                <a:rPr lang="ru-RU" b="1" dirty="0">
                  <a:solidFill>
                    <a:srgbClr val="002060"/>
                  </a:solidFill>
                  <a:latin typeface="+mn-lt"/>
                </a:rPr>
                <a:t>по классу </a:t>
              </a:r>
              <a:r>
                <a:rPr lang="ru-RU" b="1" dirty="0" smtClean="0">
                  <a:solidFill>
                    <a:srgbClr val="002060"/>
                  </a:solidFill>
                  <a:latin typeface="+mn-lt"/>
                </a:rPr>
                <a:t>скрипки получила Грант Губернатора и Главы города </a:t>
              </a:r>
              <a:r>
                <a:rPr lang="ru-RU" b="1" dirty="0" err="1" smtClean="0">
                  <a:solidFill>
                    <a:srgbClr val="002060"/>
                  </a:solidFill>
                  <a:latin typeface="+mn-lt"/>
                </a:rPr>
                <a:t>Когалым</a:t>
              </a:r>
              <a:r>
                <a:rPr lang="ru-RU" b="1" dirty="0" smtClean="0">
                  <a:solidFill>
                    <a:srgbClr val="002060"/>
                  </a:solidFill>
                  <a:latin typeface="+mn-lt"/>
                </a:rPr>
                <a:t>.</a:t>
              </a:r>
            </a:p>
            <a:p>
              <a:pPr algn="ctr">
                <a:buFont typeface="Arial" pitchFamily="34" charset="0"/>
                <a:buChar char="•"/>
                <a:defRPr/>
              </a:pPr>
              <a:endParaRPr lang="ru-RU" b="1" u="sng" dirty="0" smtClean="0">
                <a:solidFill>
                  <a:srgbClr val="002060"/>
                </a:solidFill>
              </a:endParaRPr>
            </a:p>
            <a:p>
              <a:pPr algn="ctr">
                <a:buFont typeface="Arial" pitchFamily="34" charset="0"/>
                <a:buChar char="•"/>
                <a:defRPr/>
              </a:pPr>
              <a:r>
                <a:rPr lang="ru-RU" b="1" u="sng" dirty="0" smtClean="0">
                  <a:solidFill>
                    <a:srgbClr val="002060"/>
                  </a:solidFill>
                </a:rPr>
                <a:t>2010-2011 учебный год</a:t>
              </a:r>
            </a:p>
            <a:p>
              <a:pPr lvl="0" algn="ctr">
                <a:buFont typeface="Arial" pitchFamily="34" charset="0"/>
                <a:buChar char="•"/>
                <a:defRPr/>
              </a:pP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</a:rPr>
                <a:t>образовательная программа «Коллективное </a:t>
              </a:r>
              <a:r>
                <a:rPr lang="ru-RU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музицирование</a:t>
              </a: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</a:rPr>
                <a:t> – оркестр духовых инструментов» - преподавателя по классу духовых инструментов </a:t>
              </a:r>
              <a:r>
                <a:rPr lang="ru-RU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Сандо</a:t>
              </a: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</a:rPr>
                <a:t> Е.И. получила Грант Главы города</a:t>
              </a:r>
            </a:p>
            <a:p>
              <a:pPr algn="ctr">
                <a:buFont typeface="Arial" pitchFamily="34" charset="0"/>
                <a:buChar char="•"/>
                <a:defRPr/>
              </a:pPr>
              <a:endParaRPr lang="ru-RU" b="1" u="sng" dirty="0" smtClean="0">
                <a:solidFill>
                  <a:srgbClr val="002060"/>
                </a:solidFill>
              </a:endParaRPr>
            </a:p>
            <a:p>
              <a:pPr algn="ctr">
                <a:buFont typeface="Arial" pitchFamily="34" charset="0"/>
                <a:buChar char="•"/>
                <a:defRPr/>
              </a:pPr>
              <a:endParaRPr lang="ru-RU" b="1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1268" name="TextBox 3"/>
            <p:cNvSpPr txBox="1">
              <a:spLocks noChangeArrowheads="1"/>
            </p:cNvSpPr>
            <p:nvPr/>
          </p:nvSpPr>
          <p:spPr bwMode="auto">
            <a:xfrm>
              <a:off x="2705734" y="2071678"/>
              <a:ext cx="3116558" cy="269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b="1" u="sng" dirty="0" smtClean="0">
                  <a:solidFill>
                    <a:schemeClr val="accent2">
                      <a:lumMod val="50000"/>
                    </a:schemeClr>
                  </a:solidFill>
                </a:rPr>
                <a:t>2007-2008 </a:t>
              </a:r>
              <a:r>
                <a:rPr lang="ru-RU" b="1" u="sng" dirty="0">
                  <a:solidFill>
                    <a:schemeClr val="accent2">
                      <a:lumMod val="50000"/>
                    </a:schemeClr>
                  </a:solidFill>
                </a:rPr>
                <a:t>учебный год</a:t>
              </a:r>
            </a:p>
          </p:txBody>
        </p:sp>
        <p:sp>
          <p:nvSpPr>
            <p:cNvPr id="11269" name="TextBox 4"/>
            <p:cNvSpPr txBox="1">
              <a:spLocks noChangeArrowheads="1"/>
            </p:cNvSpPr>
            <p:nvPr/>
          </p:nvSpPr>
          <p:spPr bwMode="auto">
            <a:xfrm>
              <a:off x="2699792" y="3017791"/>
              <a:ext cx="31550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u="sng" dirty="0" smtClean="0">
                  <a:solidFill>
                    <a:srgbClr val="002060"/>
                  </a:solidFill>
                </a:rPr>
                <a:t>2009 - 2010учебный </a:t>
              </a:r>
              <a:r>
                <a:rPr lang="ru-RU" b="1" u="sng" dirty="0">
                  <a:solidFill>
                    <a:srgbClr val="002060"/>
                  </a:solidFill>
                </a:rPr>
                <a:t>год</a:t>
              </a:r>
            </a:p>
          </p:txBody>
        </p:sp>
        <p:sp>
          <p:nvSpPr>
            <p:cNvPr id="11270" name="TextBox 5"/>
            <p:cNvSpPr txBox="1">
              <a:spLocks noChangeArrowheads="1"/>
            </p:cNvSpPr>
            <p:nvPr/>
          </p:nvSpPr>
          <p:spPr bwMode="auto">
            <a:xfrm>
              <a:off x="2051720" y="2334487"/>
              <a:ext cx="5040560" cy="673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Образовательная программа «Войди в мир музыки» пр. ОФ       Романовой Л.Г.  получила  Грант Губернатора 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14282" y="642918"/>
            <a:ext cx="6572070" cy="1500198"/>
            <a:chOff x="-2386843" y="571480"/>
            <a:chExt cx="6572070" cy="1500198"/>
          </a:xfrm>
        </p:grpSpPr>
        <p:sp>
          <p:nvSpPr>
            <p:cNvPr id="7" name="TextBox 6"/>
            <p:cNvSpPr txBox="1"/>
            <p:nvPr/>
          </p:nvSpPr>
          <p:spPr>
            <a:xfrm>
              <a:off x="4000496" y="1643050"/>
              <a:ext cx="184731" cy="369332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endParaRPr lang="ru-RU" dirty="0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contrast="-12000"/>
            </a:blip>
            <a:srcRect t="22729" r="-5518" b="19063"/>
            <a:stretch>
              <a:fillRect/>
            </a:stretch>
          </p:blipFill>
          <p:spPr bwMode="auto">
            <a:xfrm>
              <a:off x="-2386843" y="571480"/>
              <a:ext cx="1655762" cy="150019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2">
                  <a:lumMod val="75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229200"/>
            <a:ext cx="936104" cy="1489491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F:\Школа сегодня и Наши успехи\Наши успехи\Мальцева Т.Г.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3861048"/>
            <a:ext cx="1525698" cy="101761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4" descr="C:\Users\dns\Desktop\фото\Фотки и видео\Школа итскусств\Конкурс\Награждение\Изображение 2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836712"/>
            <a:ext cx="1560813" cy="1040542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 владения ИКТ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229600" cy="5044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образования в ДШИ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340768"/>
          <a:ext cx="91440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общей и качественной успеваемости учащихся за 3 года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507288" cy="7018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Сравнительный анализ уровня исполнительской подготовки учащихся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I-VI классов музыкального отделения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86792697"/>
              </p:ext>
            </p:extLst>
          </p:nvPr>
        </p:nvGraphicFramePr>
        <p:xfrm>
          <a:off x="457200" y="1844824"/>
          <a:ext cx="8229600" cy="46553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18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Отделы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2009-2010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2010-2011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7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ОФ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800" b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7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ОНИ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7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ООИ</a:t>
                      </a:r>
                      <a:endParaRPr lang="ru-RU" sz="1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7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ОМТД</a:t>
                      </a:r>
                      <a:endParaRPr lang="ru-RU" sz="1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7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Сравнительный анализ уровня развития практических навыков учащихся I-III классов отдела изобразительно искусства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33761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70584"/>
                <a:gridCol w="1944216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ОИИ/</a:t>
                      </a:r>
                      <a:endParaRPr lang="ru-RU" sz="18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предметы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2009-2010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/>
                        <a:t>2010-2011</a:t>
                      </a: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/>
                        <a:t>2011-2012</a:t>
                      </a: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Рисунок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75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72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>
                          <a:solidFill>
                            <a:srgbClr val="002060"/>
                          </a:solidFill>
                        </a:rPr>
                        <a:t>63</a:t>
                      </a:r>
                      <a:endParaRPr lang="ru-RU" sz="1600" b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Живопись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74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73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>
                          <a:solidFill>
                            <a:srgbClr val="002060"/>
                          </a:solidFill>
                        </a:rPr>
                        <a:t>85</a:t>
                      </a:r>
                      <a:endParaRPr lang="ru-RU" sz="1600" b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Композиция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86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79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86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Скульптура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87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89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89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</a:rPr>
                        <a:t>Компьютерн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. 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графика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77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80,5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78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5688632" cy="4608512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 descr="F:\Наши успехи (успехи преподавателей)  Сандо А.В\школа искусств\Изображение 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143896"/>
            <a:ext cx="3503578" cy="2525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Сравнительный анализ качества итоговой аттестации учащихся за три года по основным предметам учебного плана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2276872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272808" cy="51125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496944" cy="55446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4">
      <a:dk1>
        <a:srgbClr val="007DEA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1214</TotalTime>
  <Words>362</Words>
  <Application>Microsoft Office PowerPoint</Application>
  <PresentationFormat>Экран (4:3)</PresentationFormat>
  <Paragraphs>123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  Самоанализ    результатов управленческой   деятельности</vt:lpstr>
      <vt:lpstr>Содержание образования в ДШИ</vt:lpstr>
      <vt:lpstr>Показатели общей и качественной успеваемости учащихся за 3 года </vt:lpstr>
      <vt:lpstr>Сравнительный анализ уровня исполнительской подготовки учащихся I-VI классов музыкального отделения  </vt:lpstr>
      <vt:lpstr>Сравнительный анализ уровня развития практических навыков учащихся I-III классов отдела изобразительно искусства  </vt:lpstr>
      <vt:lpstr>Слайд 6</vt:lpstr>
      <vt:lpstr>Сравнительный анализ качества итоговой аттестации учащихся за три года по основным предметам учебного плана </vt:lpstr>
      <vt:lpstr>Слайд 8</vt:lpstr>
      <vt:lpstr>Слайд 9</vt:lpstr>
      <vt:lpstr>Сравнительный анализ участия в конкурсах различного уровня </vt:lpstr>
      <vt:lpstr>Поступления выпускников в СУЗы и ВУЗы по профилю обучения </vt:lpstr>
      <vt:lpstr>Слайд 12</vt:lpstr>
      <vt:lpstr>Преподавательский состав</vt:lpstr>
      <vt:lpstr>Совершенствование собственной деятельности педагога </vt:lpstr>
      <vt:lpstr>Слайд 15</vt:lpstr>
      <vt:lpstr>Сравнительная характеристика форм методической работы  преподавателей за три года </vt:lpstr>
      <vt:lpstr>Приоритетный национальный проект «Образование»</vt:lpstr>
      <vt:lpstr>Слайд 18</vt:lpstr>
      <vt:lpstr>Мониторинг владения ИКТ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Светлана</cp:lastModifiedBy>
  <cp:revision>72</cp:revision>
  <dcterms:modified xsi:type="dcterms:W3CDTF">2013-12-08T10:24:48Z</dcterms:modified>
</cp:coreProperties>
</file>