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DELL\Desktop\&#1082;&#1083;&#1072;&#1089;&#1089;&#1080;&#1082;&#1072;%20&#1076;&#1083;&#1103;%20&#1076;&#1077;&#1090;&#1077;&#1081;\&#1073;&#1077;&#1089;&#1077;&#1076;&#1099;%20&#1089;%20&#1076;&#1077;&#1090;&#1100;&#1084;&#1080;%20&#1086;%20&#1084;&#1091;&#1079;&#1099;&#1082;&#1077;\&#1074;&#1077;&#1083;&#1080;&#1082;&#1080;&#1077;%20&#1082;&#1083;&#1072;&#1089;&#1089;&#1080;&#1082;&#1080;\&#1088;%20&#1083;&#1086;&#1088;&#1077;&#1090;&#1090;&#1080;\02-Ave%20Maria%20(Loretti)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М.А.Булыгина </a:t>
            </a:r>
          </a:p>
          <a:p>
            <a:r>
              <a:rPr lang="ru-RU" dirty="0" smtClean="0"/>
              <a:t>учитель музыки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Великий дискант </a:t>
            </a:r>
            <a:r>
              <a:rPr lang="ru-RU" dirty="0" err="1" smtClean="0"/>
              <a:t>Робертино</a:t>
            </a:r>
            <a:r>
              <a:rPr lang="ru-RU" dirty="0" smtClean="0"/>
              <a:t> </a:t>
            </a:r>
            <a:r>
              <a:rPr lang="ru-RU" smtClean="0"/>
              <a:t>Лоретти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 Роберто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Роберто </a:t>
            </a:r>
            <a:r>
              <a:rPr lang="ru-RU" dirty="0" err="1" smtClean="0"/>
              <a:t>Лорети</a:t>
            </a:r>
            <a:r>
              <a:rPr lang="ru-RU" dirty="0" smtClean="0"/>
              <a:t>, </a:t>
            </a:r>
            <a:r>
              <a:rPr lang="ru-RU" dirty="0" err="1" smtClean="0"/>
              <a:t>Robertino</a:t>
            </a:r>
            <a:r>
              <a:rPr lang="ru-RU" dirty="0" smtClean="0"/>
              <a:t> </a:t>
            </a:r>
            <a:r>
              <a:rPr lang="ru-RU" dirty="0" err="1" smtClean="0"/>
              <a:t>Loreti</a:t>
            </a:r>
            <a:r>
              <a:rPr lang="ru-RU" dirty="0" smtClean="0"/>
              <a:t> (в России известен как </a:t>
            </a:r>
            <a:r>
              <a:rPr lang="ru-RU" dirty="0" err="1" smtClean="0"/>
              <a:t>Робертино</a:t>
            </a:r>
            <a:r>
              <a:rPr lang="ru-RU" dirty="0" smtClean="0"/>
              <a:t> </a:t>
            </a:r>
            <a:r>
              <a:rPr lang="ru-RU" dirty="0" err="1" smtClean="0"/>
              <a:t>Лоретти</a:t>
            </a:r>
            <a:r>
              <a:rPr lang="ru-RU" dirty="0" smtClean="0"/>
              <a:t>) родился в Риме 22 октября 1946 года в небогатой многодетной семье (8 детей).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 6 лет </a:t>
            </a:r>
            <a:r>
              <a:rPr lang="ru-RU" dirty="0" err="1" smtClean="0"/>
              <a:t>Робертино</a:t>
            </a:r>
            <a:r>
              <a:rPr lang="ru-RU" dirty="0" smtClean="0"/>
              <a:t> </a:t>
            </a:r>
            <a:r>
              <a:rPr lang="ru-RU" dirty="0" smtClean="0"/>
              <a:t>становится </a:t>
            </a:r>
            <a:r>
              <a:rPr lang="ru-RU" dirty="0" smtClean="0"/>
              <a:t>солистом церковного хора, где получает «азы» музыкальной грамоты, а с 8 лет поёт в хоре Римского оперного театра. </a:t>
            </a:r>
          </a:p>
          <a:p>
            <a:r>
              <a:rPr lang="ru-RU" dirty="0" smtClean="0"/>
              <a:t>Однажды на оперном спектакле «Убийство в кафедральном соборе»  композитор </a:t>
            </a:r>
            <a:r>
              <a:rPr lang="ru-RU" dirty="0" err="1" smtClean="0"/>
              <a:t>Ильдебрандо</a:t>
            </a:r>
            <a:r>
              <a:rPr lang="ru-RU" dirty="0" smtClean="0"/>
              <a:t> </a:t>
            </a:r>
            <a:r>
              <a:rPr lang="ru-RU" dirty="0" err="1" smtClean="0"/>
              <a:t>Пиццетти</a:t>
            </a:r>
            <a:r>
              <a:rPr lang="ru-RU" dirty="0" smtClean="0"/>
              <a:t>), состоявшемся в Ватикане, папа римский Иоанн XXIII так был растроган исполнением </a:t>
            </a:r>
            <a:r>
              <a:rPr lang="ru-RU" dirty="0" err="1" smtClean="0"/>
              <a:t>Робертино</a:t>
            </a:r>
            <a:r>
              <a:rPr lang="ru-RU" dirty="0" smtClean="0"/>
              <a:t> своей партии, что пожелал лично с ним встретиться.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DELL\Desktop\классика для детей\тетры оперы и певцы\11dec0fb49a6753e544cbac1453b5124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6109" y="1524000"/>
            <a:ext cx="374142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Становление   артиста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10-летнем возрасте в связи с болезнью отца мальчик вынужден искать работу и устраивается помощником булочника, при этом он не перестает петь и вскоре владельцы местных кафе начинают соперничать за право, чтобы он выступал именно у них. Однажды </a:t>
            </a:r>
            <a:r>
              <a:rPr lang="ru-RU" dirty="0" err="1" smtClean="0"/>
              <a:t>Робертино</a:t>
            </a:r>
            <a:r>
              <a:rPr lang="ru-RU" dirty="0" smtClean="0"/>
              <a:t> пел на празднике печати и получил первый в своей жизни приз — «Серебряный знак». Позже он участвовал в радио-конкурсе </a:t>
            </a:r>
            <a:r>
              <a:rPr lang="ru-RU" dirty="0" smtClean="0"/>
              <a:t>не </a:t>
            </a:r>
            <a:r>
              <a:rPr lang="ru-RU" dirty="0" err="1" smtClean="0"/>
              <a:t>профессональных</a:t>
            </a:r>
            <a:r>
              <a:rPr lang="ru-RU" dirty="0" smtClean="0"/>
              <a:t> </a:t>
            </a:r>
            <a:r>
              <a:rPr lang="ru-RU" dirty="0" smtClean="0"/>
              <a:t>певцов, где завоевал первое место и золотую медаль.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DELL\Desktop\классика для детей\тетры оперы и певцы\38daa4434678ca2aad8e403363f0478e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3467100" cy="4206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Великий и неподражаемый голос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4517136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1960 году во время проведения XVII Летних </a:t>
            </a:r>
            <a:r>
              <a:rPr lang="ru-RU" dirty="0" err="1" smtClean="0"/>
              <a:t>Олипийскийских</a:t>
            </a:r>
            <a:r>
              <a:rPr lang="ru-RU" dirty="0" smtClean="0"/>
              <a:t> игр в Риме его исполнение песни «O </a:t>
            </a:r>
            <a:r>
              <a:rPr lang="ru-RU" dirty="0" err="1" smtClean="0"/>
              <a:t>Sole</a:t>
            </a:r>
            <a:r>
              <a:rPr lang="ru-RU" dirty="0" smtClean="0"/>
              <a:t> </a:t>
            </a:r>
            <a:r>
              <a:rPr lang="ru-RU" dirty="0" err="1" smtClean="0"/>
              <a:t>mio</a:t>
            </a:r>
            <a:r>
              <a:rPr lang="ru-RU" dirty="0" smtClean="0"/>
              <a:t>» услышал датский </a:t>
            </a:r>
            <a:r>
              <a:rPr lang="ru-RU" dirty="0" err="1" smtClean="0"/>
              <a:t>телепродюсер</a:t>
            </a:r>
            <a:r>
              <a:rPr lang="ru-RU" dirty="0" smtClean="0"/>
              <a:t> Сайр </a:t>
            </a:r>
            <a:r>
              <a:rPr lang="ru-RU" dirty="0" err="1" smtClean="0"/>
              <a:t>Вольмер-Сёренсен</a:t>
            </a:r>
            <a:r>
              <a:rPr lang="ru-RU" dirty="0" smtClean="0"/>
              <a:t>  который и дал толчок его профессиональной певческой карьере (под именем </a:t>
            </a:r>
            <a:r>
              <a:rPr lang="ru-RU" dirty="0" err="1" smtClean="0"/>
              <a:t>Robertino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Он пригласил будущую мировую «звезду» к себе в Копенгаген, где буквально через неделю состоялось выступление в телешоу «TV </a:t>
            </a:r>
            <a:r>
              <a:rPr lang="ru-RU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Tivoli</a:t>
            </a:r>
            <a:r>
              <a:rPr lang="ru-RU" dirty="0" smtClean="0"/>
              <a:t>» и подписан контракт на запись и выпуск пластинок </a:t>
            </a:r>
          </a:p>
          <a:p>
            <a:r>
              <a:rPr lang="ru-RU" dirty="0" smtClean="0"/>
              <a:t>Вскоре вышел </a:t>
            </a:r>
            <a:r>
              <a:rPr lang="ru-RU" dirty="0" err="1" smtClean="0"/>
              <a:t>сингл</a:t>
            </a:r>
            <a:r>
              <a:rPr lang="ru-RU" dirty="0" smtClean="0"/>
              <a:t> с песней «O </a:t>
            </a:r>
            <a:r>
              <a:rPr lang="ru-RU" dirty="0" err="1" smtClean="0"/>
              <a:t>Sole</a:t>
            </a:r>
            <a:r>
              <a:rPr lang="ru-RU" dirty="0" smtClean="0"/>
              <a:t> </a:t>
            </a:r>
            <a:r>
              <a:rPr lang="ru-RU" dirty="0" err="1" smtClean="0"/>
              <a:t>mio</a:t>
            </a:r>
            <a:r>
              <a:rPr lang="ru-RU" dirty="0" smtClean="0"/>
              <a:t>», который становится золотым. Гастроли по Европе и США прошли с огромным успехом.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DELL\Desktop\классика для детей\тетры оперы и певцы\41c230a3078aea383aaaa0a31e675fa3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1"/>
            <a:ext cx="3023847" cy="4127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Гастрольная деятельность Р. </a:t>
            </a:r>
            <a:r>
              <a:rPr lang="ru-RU" dirty="0" err="1" smtClean="0"/>
              <a:t>Лоретти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Италии его сравнивают с </a:t>
            </a:r>
            <a:r>
              <a:rPr lang="ru-RU" dirty="0" err="1" smtClean="0"/>
              <a:t>Беньямино</a:t>
            </a:r>
            <a:r>
              <a:rPr lang="ru-RU" dirty="0" smtClean="0"/>
              <a:t> Джильи, а французская пресса величает его не иначе, как «новый </a:t>
            </a:r>
            <a:r>
              <a:rPr lang="ru-RU" dirty="0" err="1" smtClean="0"/>
              <a:t>Карузо</a:t>
            </a:r>
            <a:r>
              <a:rPr lang="ru-RU" dirty="0" smtClean="0"/>
              <a:t>». Во время первого визита во Францию президент Шарль де Голль приглашает его выступить на специальном гала-концерте мировых звёзд во дворце </a:t>
            </a:r>
            <a:r>
              <a:rPr lang="ru-RU" dirty="0" err="1" smtClean="0"/>
              <a:t>Шансельри</a:t>
            </a:r>
            <a:endParaRPr lang="ru-RU" dirty="0"/>
          </a:p>
        </p:txBody>
      </p:sp>
      <p:pic>
        <p:nvPicPr>
          <p:cNvPr id="4099" name="Picture 3" descr="C:\Users\DELL\Desktop\классика для детей\тетры оперы и певцы\беньямино джиль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3816" y="1281831"/>
            <a:ext cx="3364784" cy="5130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СССР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5181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Вскоре популярность </a:t>
            </a:r>
            <a:r>
              <a:rPr lang="ru-RU" dirty="0" err="1" smtClean="0"/>
              <a:t>Робертино</a:t>
            </a:r>
            <a:r>
              <a:rPr lang="ru-RU" dirty="0" smtClean="0"/>
              <a:t> достигла и стран Восточной Европы, включая CCCР, где также были выпущены его пластинки (на ВСГ«Мелодия») и он приобретает культовый статус, несмотря на то, что первая его поездка туда состоялась лишь в 1989 году.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мере взросления голос </a:t>
            </a:r>
            <a:r>
              <a:rPr lang="ru-RU" dirty="0" err="1" smtClean="0"/>
              <a:t>Робертино</a:t>
            </a:r>
            <a:r>
              <a:rPr lang="ru-RU" dirty="0" smtClean="0"/>
              <a:t> изменился, утратив свой детский тембр (дискант), но певец продолжил эстрадную карьеру уже с баритональным тембром. В 1964 году семнадцатилетним юношей он вышел в финал 14-го фестиваля в Сан-Ремо с песней «Маленький поцелуй» (</a:t>
            </a:r>
            <a:r>
              <a:rPr lang="ru-RU" dirty="0" err="1" smtClean="0"/>
              <a:t>итал</a:t>
            </a:r>
            <a:r>
              <a:rPr lang="ru-RU" dirty="0" smtClean="0"/>
              <a:t>. </a:t>
            </a:r>
            <a:r>
              <a:rPr lang="ru-RU" dirty="0" err="1" smtClean="0"/>
              <a:t>Un</a:t>
            </a:r>
            <a:r>
              <a:rPr lang="ru-RU" dirty="0" smtClean="0"/>
              <a:t> </a:t>
            </a:r>
            <a:r>
              <a:rPr lang="ru-RU" dirty="0" err="1" smtClean="0"/>
              <a:t>bacio</a:t>
            </a:r>
            <a:r>
              <a:rPr lang="ru-RU" dirty="0" smtClean="0"/>
              <a:t> </a:t>
            </a:r>
            <a:r>
              <a:rPr lang="ru-RU" dirty="0" err="1" smtClean="0"/>
              <a:t>piccolissimo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DELL\Desktop\классика для детей\тетры оперы и певцы\большой театр Москвы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430530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Р. </a:t>
            </a:r>
            <a:r>
              <a:rPr lang="ru-RU" dirty="0" err="1" smtClean="0"/>
              <a:t>Лоретти</a:t>
            </a:r>
            <a:r>
              <a:rPr lang="ru-RU" dirty="0" smtClean="0"/>
              <a:t> возвращается к зрителю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181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1973 году </a:t>
            </a:r>
            <a:r>
              <a:rPr lang="ru-RU" dirty="0" err="1" smtClean="0"/>
              <a:t>Лорети</a:t>
            </a:r>
            <a:r>
              <a:rPr lang="ru-RU" dirty="0" smtClean="0"/>
              <a:t> решает сменить род занятий. На протяжении 10 лет он занимается </a:t>
            </a:r>
            <a:r>
              <a:rPr lang="ru-RU" dirty="0" err="1" smtClean="0"/>
              <a:t>кинопродюсированием</a:t>
            </a:r>
            <a:r>
              <a:rPr lang="ru-RU" dirty="0" smtClean="0"/>
              <a:t> и коммерцией. Однако в 1982 году он возвращается к гастрольной деятельности и до настоящего времени продолжает выступать по всему миру и записывать свои новые песни.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Сегодня </a:t>
            </a:r>
            <a:r>
              <a:rPr lang="ru-RU" dirty="0" err="1" smtClean="0"/>
              <a:t>Робертино</a:t>
            </a:r>
            <a:r>
              <a:rPr lang="ru-RU" dirty="0" smtClean="0"/>
              <a:t> </a:t>
            </a:r>
            <a:r>
              <a:rPr lang="ru-RU" dirty="0" err="1" smtClean="0"/>
              <a:t>Лорети</a:t>
            </a:r>
            <a:r>
              <a:rPr lang="ru-RU" dirty="0" smtClean="0"/>
              <a:t> как всегда полон сил, энергии, такой же искренний и жизнерадостный, продолжает дарить тепло своей души и сердца своим поклонникам.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2011 года Роберто </a:t>
            </a:r>
            <a:r>
              <a:rPr lang="ru-RU" dirty="0" err="1" smtClean="0"/>
              <a:t>Лорети</a:t>
            </a:r>
            <a:r>
              <a:rPr lang="ru-RU" dirty="0" smtClean="0"/>
              <a:t> совместно с Сергеем Ростовским (</a:t>
            </a:r>
            <a:r>
              <a:rPr lang="ru-RU" dirty="0" err="1" smtClean="0"/>
              <a:t>Апатенко</a:t>
            </a:r>
            <a:r>
              <a:rPr lang="ru-RU" dirty="0" smtClean="0"/>
              <a:t>) (композитор-исполнитель, Россия) осуществляет мировой проект «РОБЕРТИНО ЛОРЕТИ. ВОЗВРАЩЕНИЕ НАВСЕГДА».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Users\DELL\Desktop\классика для детей\тетры оперы и певцы\38daa4434678ca2aad8e403363f0478e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9951" y="1524000"/>
            <a:ext cx="3830934" cy="4648200"/>
          </a:xfrm>
          <a:prstGeom prst="rect">
            <a:avLst/>
          </a:prstGeom>
          <a:noFill/>
        </p:spPr>
      </p:pic>
      <p:pic>
        <p:nvPicPr>
          <p:cNvPr id="5" name="02-Ave Maria (Loretti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958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1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281</Words>
  <PresentationFormat>Экран (4:3)</PresentationFormat>
  <Paragraphs>19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Великий дискант Робертино Лоретти</vt:lpstr>
      <vt:lpstr>Детство Роберто</vt:lpstr>
      <vt:lpstr>Становление   артиста</vt:lpstr>
      <vt:lpstr>Великий и неподражаемый голос</vt:lpstr>
      <vt:lpstr>Гастрольная деятельность Р. Лоретти</vt:lpstr>
      <vt:lpstr>Поездка в СССР</vt:lpstr>
      <vt:lpstr>Р. Лоретти возвращается к зрителю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5</cp:revision>
  <dcterms:created xsi:type="dcterms:W3CDTF">2013-04-19T08:51:07Z</dcterms:created>
  <dcterms:modified xsi:type="dcterms:W3CDTF">2013-05-13T08:51:45Z</dcterms:modified>
</cp:coreProperties>
</file>