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ta\Desktop\Мои дипломы\Благодарность Косино Ухто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92629" cy="6138863"/>
          </a:xfrm>
          <a:prstGeom prst="rect">
            <a:avLst/>
          </a:prstGeom>
          <a:noFill/>
        </p:spPr>
      </p:pic>
      <p:pic>
        <p:nvPicPr>
          <p:cNvPr id="1028" name="Picture 4" descr="C:\Documents and Settings\Tata\Desktop\Мои дипломы\Благодарность ОМ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3738" y="0"/>
            <a:ext cx="4360262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Tata\Desktop\Мои дипломы\Сертификат -видео на уро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4004801" cy="5638800"/>
          </a:xfrm>
          <a:prstGeom prst="rect">
            <a:avLst/>
          </a:prstGeom>
          <a:noFill/>
        </p:spPr>
      </p:pic>
      <p:pic>
        <p:nvPicPr>
          <p:cNvPr id="5" name="Picture 2" descr="C:\Documents and Settings\Tata\Desktop\Мои дипломы\Сертификат - минипроект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6849" y="0"/>
            <a:ext cx="3984752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ta\Desktop\Учеба сертификаты\Сертификат -Гете ЕГЭ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3962400" cy="5621606"/>
          </a:xfrm>
          <a:prstGeom prst="rect">
            <a:avLst/>
          </a:prstGeom>
          <a:noFill/>
        </p:spPr>
      </p:pic>
      <p:pic>
        <p:nvPicPr>
          <p:cNvPr id="3075" name="Picture 3" descr="C:\Documents and Settings\Tata\Desktop\Учеба сертификаты\Сертификат -Гете ДИГ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6017" y="0"/>
            <a:ext cx="393558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ata\Desktop\Учеба сертификаты\Сертификат - Гете компьют тех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27012" y="-727011"/>
            <a:ext cx="3498977" cy="4953001"/>
          </a:xfrm>
          <a:prstGeom prst="rect">
            <a:avLst/>
          </a:prstGeom>
          <a:noFill/>
        </p:spPr>
      </p:pic>
      <p:pic>
        <p:nvPicPr>
          <p:cNvPr id="4099" name="Picture 3" descr="C:\Documents and Settings\Tata\Desktop\Учеба сертификаты\Сертификат -ГЕте компьют тех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983027" y="2697028"/>
            <a:ext cx="344514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ata\Desktop\Учеба сертификаты\Сертификат -ИК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12472" y="-712473"/>
            <a:ext cx="3429001" cy="4853947"/>
          </a:xfrm>
          <a:prstGeom prst="rect">
            <a:avLst/>
          </a:prstGeom>
          <a:noFill/>
        </p:spPr>
      </p:pic>
      <p:pic>
        <p:nvPicPr>
          <p:cNvPr id="5123" name="Picture 3" descr="C:\Documents and Settings\Tata\Desktop\Учеба сертификаты\Сертификат -ЭКС 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041682" y="2755682"/>
            <a:ext cx="340403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ta\Desktop\Мои дипломы\Благодарность ОКруг - Опыт конференция  декабрь 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63079" y="-763079"/>
            <a:ext cx="3276601" cy="4802760"/>
          </a:xfrm>
          <a:prstGeom prst="rect">
            <a:avLst/>
          </a:prstGeom>
          <a:noFill/>
        </p:spPr>
      </p:pic>
      <p:pic>
        <p:nvPicPr>
          <p:cNvPr id="2051" name="Picture 3" descr="C:\Documents and Settings\Tata\Desktop\Мои дипломы\Благодарность ОКруг - Опыт конференция 2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054456" y="2768458"/>
            <a:ext cx="3505199" cy="467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ta\Desktop\Мои дипломы\Диплом Грант правительства 2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267200" cy="5833773"/>
          </a:xfrm>
          <a:prstGeom prst="rect">
            <a:avLst/>
          </a:prstGeom>
          <a:noFill/>
        </p:spPr>
      </p:pic>
      <p:pic>
        <p:nvPicPr>
          <p:cNvPr id="3075" name="Picture 3" descr="C:\Documents and Settings\Tata\Desktop\Мои дипломы\Сертификат -город конферен Опыт 2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3102" y="0"/>
            <a:ext cx="4280898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ata\Desktop\Мои дипломы\Диплом лауреата Презентации-2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424516" cy="6096000"/>
          </a:xfrm>
          <a:prstGeom prst="rect">
            <a:avLst/>
          </a:prstGeom>
          <a:noFill/>
        </p:spPr>
      </p:pic>
      <p:pic>
        <p:nvPicPr>
          <p:cNvPr id="4099" name="Picture 3" descr="C:\Documents and Settings\Tata\Desktop\Мои дипломы\Диплом победителя Презентации-2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5488" y="1"/>
            <a:ext cx="437851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ata\Desktop\Мои дипломы\Диплом Публикации 2008-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61849" cy="5486400"/>
          </a:xfrm>
          <a:prstGeom prst="rect">
            <a:avLst/>
          </a:prstGeom>
          <a:noFill/>
        </p:spPr>
      </p:pic>
      <p:pic>
        <p:nvPicPr>
          <p:cNvPr id="5123" name="Picture 3" descr="C:\Documents and Settings\Tata\Desktop\Мои дипломы\Сертификат  Публикации 2008-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3843" y="0"/>
            <a:ext cx="3860157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ata\Desktop\Мои дипломы\Сертификат  Публикации 2009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0"/>
            <a:ext cx="3896562" cy="5486400"/>
          </a:xfrm>
          <a:prstGeom prst="rect">
            <a:avLst/>
          </a:prstGeom>
          <a:noFill/>
        </p:spPr>
      </p:pic>
      <p:pic>
        <p:nvPicPr>
          <p:cNvPr id="6147" name="Picture 3" descr="C:\Documents and Settings\Tata\Desktop\Мои дипломы\Диплом  Публикации 2009-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-1"/>
            <a:ext cx="3810000" cy="5442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ata\Desktop\Мои дипломы\Сертификат- 2 Публикации 2011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0"/>
            <a:ext cx="3967383" cy="5638800"/>
          </a:xfrm>
          <a:prstGeom prst="rect">
            <a:avLst/>
          </a:prstGeom>
          <a:noFill/>
        </p:spPr>
      </p:pic>
      <p:pic>
        <p:nvPicPr>
          <p:cNvPr id="8195" name="Picture 3" descr="C:\Documents and Settings\Tata\Desktop\Мои дипломы\Диплом Публикации 2011-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3962400" cy="558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Tata\Desktop\Мои дипломы\Диплом Публикации 2012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"/>
            <a:ext cx="3886200" cy="5480582"/>
          </a:xfrm>
          <a:prstGeom prst="rect">
            <a:avLst/>
          </a:prstGeom>
          <a:noFill/>
        </p:spPr>
      </p:pic>
      <p:pic>
        <p:nvPicPr>
          <p:cNvPr id="1027" name="Picture 3" descr="C:\Documents and Settings\Tata\Desktop\Мои дипломы\Сертификат члена педагогич клуба-2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4501" y="0"/>
            <a:ext cx="386709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Tata\Desktop\Мои дипломы\Диплом руковод- город Бавар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-1"/>
            <a:ext cx="4038600" cy="5566489"/>
          </a:xfrm>
          <a:prstGeom prst="rect">
            <a:avLst/>
          </a:prstGeom>
          <a:noFill/>
        </p:spPr>
      </p:pic>
      <p:pic>
        <p:nvPicPr>
          <p:cNvPr id="9220" name="Picture 4" descr="C:\Documents and Settings\Tata\Desktop\Мои дипломы\Диплом рук-13 Бар окру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0"/>
            <a:ext cx="383053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</TotalTime>
  <Words>0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4</cp:revision>
  <dcterms:modified xsi:type="dcterms:W3CDTF">2013-12-02T15:34:45Z</dcterms:modified>
</cp:coreProperties>
</file>