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FE52-11E3-436A-8D72-15B8341DF35B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63BA-B8CA-43FA-8E92-6D606CEA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65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FE52-11E3-436A-8D72-15B8341DF35B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63BA-B8CA-43FA-8E92-6D606CEA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405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FE52-11E3-436A-8D72-15B8341DF35B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63BA-B8CA-43FA-8E92-6D606CEA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97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FE52-11E3-436A-8D72-15B8341DF35B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63BA-B8CA-43FA-8E92-6D606CEA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5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FE52-11E3-436A-8D72-15B8341DF35B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63BA-B8CA-43FA-8E92-6D606CEA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97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FE52-11E3-436A-8D72-15B8341DF35B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63BA-B8CA-43FA-8E92-6D606CEA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73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FE52-11E3-436A-8D72-15B8341DF35B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63BA-B8CA-43FA-8E92-6D606CEA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92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FE52-11E3-436A-8D72-15B8341DF35B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63BA-B8CA-43FA-8E92-6D606CEA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08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FE52-11E3-436A-8D72-15B8341DF35B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63BA-B8CA-43FA-8E92-6D606CEA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176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FE52-11E3-436A-8D72-15B8341DF35B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63BA-B8CA-43FA-8E92-6D606CEA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76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FE52-11E3-436A-8D72-15B8341DF35B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63BA-B8CA-43FA-8E92-6D606CEA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0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8FE52-11E3-436A-8D72-15B8341DF35B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163BA-B8CA-43FA-8E92-6D606CEA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3849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М.Ю. </a:t>
            </a:r>
            <a:r>
              <a:rPr lang="ru-RU" dirty="0" smtClean="0"/>
              <a:t>Лермонтов </a:t>
            </a:r>
            <a:r>
              <a:rPr lang="ru-RU" dirty="0"/>
              <a:t>«Ангел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Анализ поэтического текста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5517232"/>
            <a:ext cx="6328792" cy="864096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Бобрышева</a:t>
            </a:r>
            <a:r>
              <a:rPr lang="ru-RU" sz="2400" dirty="0" smtClean="0"/>
              <a:t> Н.И., преподаватель русского языка и литературы ВМКР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2964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С. Рахманинов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С. Рахманинов написал музыку к тексту Лермонтова для хора и оркестра. </a:t>
            </a:r>
          </a:p>
          <a:p>
            <a:endParaRPr lang="ru-RU" sz="3200" dirty="0"/>
          </a:p>
        </p:txBody>
      </p:sp>
      <p:pic>
        <p:nvPicPr>
          <p:cNvPr id="5" name="Объект 4" descr="&amp;Gcy;&amp;ocy;&amp;scy;&amp;ucy;&amp;dcy;&amp;acy;&amp;rcy;&amp;scy;&amp;tcy;&amp;vcy;&amp;iecy;&amp;ncy;&amp;ncy;&amp;ocy;&amp;iecy; &amp;ocy;&amp;bcy;&amp;rcy;&amp;acy;&amp;zcy;&amp;ocy;&amp;vcy;&amp;acy;&amp;tcy;&amp;iecy;&amp;lcy;&amp;softcy;&amp;ncy;&amp;ocy;&amp;iecy; &amp;ucy;&amp;chcy;&amp;rcy;&amp;iecy;&amp;zhcy;&amp;dcy;&amp;iecy;&amp;ncy;&amp;icy;&amp;iecy;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3456384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301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340768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Стихотворение «Ангел» относится к раннему периоду творчества Михаила Лермонтова. Оно было написано в 1831 году, когда юному поэту едва минуло 16 лет. В основу этого произведения легла детская колыбельная, которую автор часто слышал от матери. Однако у полузабытой песни поэт позаимствовал лишь размер, полностью изменив ее содержание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1897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Контрольный тест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dirty="0"/>
              <a:t>1.Ведущей темой в стихотворении является тема: </a:t>
            </a:r>
          </a:p>
          <a:p>
            <a:pPr marL="0" indent="0">
              <a:buNone/>
            </a:pPr>
            <a:r>
              <a:rPr lang="ru-RU" sz="4400" dirty="0"/>
              <a:t>а) любви;                   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 smtClean="0"/>
              <a:t> </a:t>
            </a:r>
            <a:r>
              <a:rPr lang="ru-RU" sz="4400" dirty="0"/>
              <a:t>б)родины                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 smtClean="0"/>
              <a:t>в)веры </a:t>
            </a:r>
            <a:r>
              <a:rPr lang="ru-RU" sz="4400" dirty="0"/>
              <a:t>и безверия               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 smtClean="0"/>
              <a:t>г)самопожертвования</a:t>
            </a:r>
            <a:endParaRPr lang="ru-RU" sz="4400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92280" y="4509120"/>
            <a:ext cx="5613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В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44465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041"/>
            <a:ext cx="83164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2.К какому художественному направлению можно отнести это  стихотворение?</a:t>
            </a:r>
          </a:p>
          <a:p>
            <a:r>
              <a:rPr lang="ru-RU" sz="4400" dirty="0"/>
              <a:t>а) романтизм                  </a:t>
            </a:r>
            <a:endParaRPr lang="ru-RU" sz="4400" dirty="0" smtClean="0"/>
          </a:p>
          <a:p>
            <a:r>
              <a:rPr lang="ru-RU" sz="4400" dirty="0" smtClean="0"/>
              <a:t>б)символизм              </a:t>
            </a:r>
          </a:p>
          <a:p>
            <a:r>
              <a:rPr lang="ru-RU" sz="4400" dirty="0" smtClean="0"/>
              <a:t> </a:t>
            </a:r>
            <a:r>
              <a:rPr lang="ru-RU" sz="4400" dirty="0"/>
              <a:t>в)реализм        </a:t>
            </a:r>
          </a:p>
          <a:p>
            <a:r>
              <a:rPr lang="ru-RU" sz="4400" dirty="0" smtClean="0"/>
              <a:t> г)классицизм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868144" y="3356992"/>
            <a:ext cx="6270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а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55055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3.Для стихотворения характерны мотивы:</a:t>
            </a:r>
          </a:p>
          <a:p>
            <a:r>
              <a:rPr lang="ru-RU" sz="4400" dirty="0"/>
              <a:t>а) христианское смирение         </a:t>
            </a:r>
            <a:endParaRPr lang="ru-RU" sz="4400" dirty="0" smtClean="0"/>
          </a:p>
          <a:p>
            <a:r>
              <a:rPr lang="ru-RU" sz="4400" dirty="0" smtClean="0"/>
              <a:t>б</a:t>
            </a:r>
            <a:r>
              <a:rPr lang="ru-RU" sz="4400" dirty="0"/>
              <a:t>) единение человека с природой             </a:t>
            </a:r>
            <a:r>
              <a:rPr lang="ru-RU" sz="4400" dirty="0" smtClean="0"/>
              <a:t>в)высокая гражданственность      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7255081" y="4797152"/>
            <a:ext cx="5902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а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66420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9814" y="1124286"/>
            <a:ext cx="77048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4.Какая рифмовка стихотворения?</a:t>
            </a:r>
          </a:p>
          <a:p>
            <a:r>
              <a:rPr lang="ru-RU" sz="4400" dirty="0"/>
              <a:t>а) смежная                 б)перекрёстная               в)опоясывающая     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322" y="4602161"/>
            <a:ext cx="759934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5.Определите рифму</a:t>
            </a:r>
            <a:r>
              <a:rPr lang="ru-RU" sz="4400" dirty="0" smtClean="0"/>
              <a:t>:</a:t>
            </a:r>
          </a:p>
          <a:p>
            <a:r>
              <a:rPr lang="ru-RU" sz="4400" dirty="0" smtClean="0"/>
              <a:t> </a:t>
            </a:r>
            <a:r>
              <a:rPr lang="ru-RU" sz="4400" dirty="0"/>
              <a:t>а) мужская              </a:t>
            </a:r>
            <a:endParaRPr lang="ru-RU" sz="4400" dirty="0" smtClean="0"/>
          </a:p>
          <a:p>
            <a:r>
              <a:rPr lang="ru-RU" sz="4400" dirty="0" smtClean="0"/>
              <a:t>б)женская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660232" y="3501008"/>
            <a:ext cx="479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7176719" y="5441448"/>
            <a:ext cx="5533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а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67807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6.Определите размер стиха:  </a:t>
            </a:r>
            <a:endParaRPr lang="ru-RU" sz="3600" dirty="0" smtClean="0"/>
          </a:p>
          <a:p>
            <a:r>
              <a:rPr lang="ru-RU" sz="3600" dirty="0" smtClean="0"/>
              <a:t>а</a:t>
            </a:r>
            <a:r>
              <a:rPr lang="ru-RU" sz="3600" dirty="0"/>
              <a:t>) амфибрахий    </a:t>
            </a:r>
            <a:endParaRPr lang="ru-RU" sz="3600" dirty="0" smtClean="0"/>
          </a:p>
          <a:p>
            <a:r>
              <a:rPr lang="ru-RU" sz="3600" dirty="0" smtClean="0"/>
              <a:t> б)анапест             </a:t>
            </a:r>
          </a:p>
          <a:p>
            <a:r>
              <a:rPr lang="ru-RU" sz="3600" dirty="0" smtClean="0"/>
              <a:t>в</a:t>
            </a:r>
            <a:r>
              <a:rPr lang="ru-RU" sz="3600" dirty="0"/>
              <a:t>) ямб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72200" y="1844824"/>
            <a:ext cx="516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а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72656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884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7.С помощью каких выразительных средств создаются образы в стихотворении:</a:t>
            </a:r>
          </a:p>
          <a:p>
            <a:r>
              <a:rPr lang="ru-RU" sz="3200" dirty="0" smtClean="0"/>
              <a:t> «тихая песня»,  </a:t>
            </a:r>
          </a:p>
          <a:p>
            <a:r>
              <a:rPr lang="ru-RU" sz="3200" dirty="0" smtClean="0"/>
              <a:t>«душа томилась», </a:t>
            </a:r>
          </a:p>
          <a:p>
            <a:r>
              <a:rPr lang="ru-RU" sz="3200" dirty="0" smtClean="0"/>
              <a:t>«И месяц, и звезды, и тучи толпой /Внимали той песне святой», </a:t>
            </a:r>
          </a:p>
          <a:p>
            <a:r>
              <a:rPr lang="ru-RU" sz="3200" dirty="0" smtClean="0"/>
              <a:t>«И звук его песни в душе </a:t>
            </a:r>
            <a:r>
              <a:rPr lang="ru-RU" sz="3200" b="1" dirty="0" smtClean="0"/>
              <a:t>молодой</a:t>
            </a:r>
            <a:r>
              <a:rPr lang="ru-RU" sz="3200" dirty="0" smtClean="0"/>
              <a:t> /Остался - без слов, но </a:t>
            </a:r>
            <a:r>
              <a:rPr lang="ru-RU" sz="3200" b="1" dirty="0" smtClean="0"/>
              <a:t>живой</a:t>
            </a:r>
            <a:r>
              <a:rPr lang="ru-RU" sz="3200" dirty="0" smtClean="0"/>
              <a:t>.»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1628800"/>
            <a:ext cx="893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эпитет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283968" y="1998132"/>
            <a:ext cx="1307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Метафора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381783" y="2996952"/>
            <a:ext cx="3509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Многосоюзие, олицетворение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495239" y="4077072"/>
            <a:ext cx="1141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антитеза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0306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М.Врубель</a:t>
            </a:r>
            <a:r>
              <a:rPr lang="ru-RU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>“Ангел с кадилом и свечой”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Объект 3" descr="Primetour.u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2973260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851920" y="1844824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Ангел у Врубеля задумчивый, смотрящий вдаль и в то же время уходящий внутрь взгляд небесных глаз. Белый наряд, как облако. Покрывает тело. Ангел парит над землей, </a:t>
            </a:r>
            <a:r>
              <a:rPr lang="ru-RU" sz="2400" dirty="0" err="1" smtClean="0"/>
              <a:t>благославляя</a:t>
            </a:r>
            <a:r>
              <a:rPr lang="ru-RU" sz="2400" dirty="0" smtClean="0"/>
              <a:t> людей. Тихий, кроткий, и в то же время вечный, как вопрос о жизни и смерти. Он другой, чем у Лермонтова, и все же очень похож. Ангел, несущий благую весть.</a:t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1444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64</TotalTime>
  <Words>307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М.Ю. Лермонтов «Ангел» Анализ поэтического текста </vt:lpstr>
      <vt:lpstr>История создания</vt:lpstr>
      <vt:lpstr>Контрольный тест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М.Врубель  “Ангел с кадилом и свечой”   </vt:lpstr>
      <vt:lpstr>С. Рахманинов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М.Ю. Лермонтов «Ангел» Анализ поэтического текста</dc:title>
  <dc:creator>наталья</dc:creator>
  <cp:lastModifiedBy>наталья</cp:lastModifiedBy>
  <cp:revision>7</cp:revision>
  <dcterms:created xsi:type="dcterms:W3CDTF">2015-02-28T18:05:12Z</dcterms:created>
  <dcterms:modified xsi:type="dcterms:W3CDTF">2015-02-28T19:10:44Z</dcterms:modified>
</cp:coreProperties>
</file>