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  <p:sldMasterId id="2147483840" r:id="rId4"/>
  </p:sldMasterIdLst>
  <p:notesMasterIdLst>
    <p:notesMasterId r:id="rId21"/>
  </p:notesMasterIdLst>
  <p:sldIdLst>
    <p:sldId id="272" r:id="rId5"/>
    <p:sldId id="279" r:id="rId6"/>
    <p:sldId id="280" r:id="rId7"/>
    <p:sldId id="259" r:id="rId8"/>
    <p:sldId id="257" r:id="rId9"/>
    <p:sldId id="284" r:id="rId10"/>
    <p:sldId id="273" r:id="rId11"/>
    <p:sldId id="270" r:id="rId12"/>
    <p:sldId id="276" r:id="rId13"/>
    <p:sldId id="282" r:id="rId14"/>
    <p:sldId id="278" r:id="rId15"/>
    <p:sldId id="275" r:id="rId16"/>
    <p:sldId id="274" r:id="rId17"/>
    <p:sldId id="271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C8915-61BC-48B5-8EFC-7BADF8E3D3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2793DD-6A56-400E-B215-3BAA7713952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Дает возможность создавать собственный текстовый учебный материал.</a:t>
          </a:r>
          <a:endParaRPr lang="ru-RU" sz="2000" b="1" dirty="0">
            <a:solidFill>
              <a:srgbClr val="002060"/>
            </a:solidFill>
          </a:endParaRPr>
        </a:p>
      </dgm:t>
    </dgm:pt>
    <dgm:pt modelId="{F6E950D9-751E-4249-997B-2FC1AA82809F}" type="parTrans" cxnId="{959B7848-B722-4F59-A368-5B9DF3376C0F}">
      <dgm:prSet/>
      <dgm:spPr/>
      <dgm:t>
        <a:bodyPr/>
        <a:lstStyle/>
        <a:p>
          <a:endParaRPr lang="ru-RU"/>
        </a:p>
      </dgm:t>
    </dgm:pt>
    <dgm:pt modelId="{1F18333E-3416-4A21-A9E9-E144F9D5BBFD}" type="sibTrans" cxnId="{959B7848-B722-4F59-A368-5B9DF3376C0F}">
      <dgm:prSet/>
      <dgm:spPr/>
      <dgm:t>
        <a:bodyPr/>
        <a:lstStyle/>
        <a:p>
          <a:endParaRPr lang="ru-RU"/>
        </a:p>
      </dgm:t>
    </dgm:pt>
    <dgm:pt modelId="{F1798FF0-7DE7-494D-A529-992471274F51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Позволяет создавать печатный вариант созданного текстового учебного материала для каждого ученика.</a:t>
          </a:r>
          <a:endParaRPr lang="ru-RU" sz="2000" b="1" dirty="0">
            <a:solidFill>
              <a:srgbClr val="002060"/>
            </a:solidFill>
          </a:endParaRPr>
        </a:p>
      </dgm:t>
    </dgm:pt>
    <dgm:pt modelId="{172D48EF-6BEF-4221-A454-2BFBB3A2346C}" type="parTrans" cxnId="{50C58DB4-38FF-4A94-9E83-D93503BF3AE3}">
      <dgm:prSet/>
      <dgm:spPr/>
      <dgm:t>
        <a:bodyPr/>
        <a:lstStyle/>
        <a:p>
          <a:endParaRPr lang="ru-RU"/>
        </a:p>
      </dgm:t>
    </dgm:pt>
    <dgm:pt modelId="{FA490792-DFB0-4257-8303-36C0BE9916AC}" type="sibTrans" cxnId="{50C58DB4-38FF-4A94-9E83-D93503BF3AE3}">
      <dgm:prSet/>
      <dgm:spPr/>
      <dgm:t>
        <a:bodyPr/>
        <a:lstStyle/>
        <a:p>
          <a:endParaRPr lang="ru-RU"/>
        </a:p>
      </dgm:t>
    </dgm:pt>
    <dgm:pt modelId="{A732967E-C1B8-48C9-9780-D674B7E6C5A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Способствует удобному использованию созданного текстового учебного материала, в цифровом формате, для домашнего самообучения учеников.</a:t>
          </a:r>
          <a:endParaRPr lang="ru-RU" sz="2000" b="1" dirty="0">
            <a:solidFill>
              <a:srgbClr val="002060"/>
            </a:solidFill>
          </a:endParaRPr>
        </a:p>
      </dgm:t>
    </dgm:pt>
    <dgm:pt modelId="{8294F49E-49AE-4442-8B23-100F4CFA3646}" type="parTrans" cxnId="{AC51EC47-DDDE-44D5-B314-98B10738AFA5}">
      <dgm:prSet/>
      <dgm:spPr/>
      <dgm:t>
        <a:bodyPr/>
        <a:lstStyle/>
        <a:p>
          <a:endParaRPr lang="ru-RU"/>
        </a:p>
      </dgm:t>
    </dgm:pt>
    <dgm:pt modelId="{DCC728E3-55A1-4368-A0C8-672BFBA60112}" type="sibTrans" cxnId="{AC51EC47-DDDE-44D5-B314-98B10738AFA5}">
      <dgm:prSet/>
      <dgm:spPr/>
      <dgm:t>
        <a:bodyPr/>
        <a:lstStyle/>
        <a:p>
          <a:endParaRPr lang="ru-RU"/>
        </a:p>
      </dgm:t>
    </dgm:pt>
    <dgm:pt modelId="{6B0D97C1-6ADE-42A6-B901-2463365EB622}" type="pres">
      <dgm:prSet presAssocID="{C22C8915-61BC-48B5-8EFC-7BADF8E3D3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D1B2C-DA04-48E4-97C5-1812625850AA}" type="pres">
      <dgm:prSet presAssocID="{BE2793DD-6A56-400E-B215-3BAA77139520}" presName="parentLin" presStyleCnt="0"/>
      <dgm:spPr/>
    </dgm:pt>
    <dgm:pt modelId="{0748462B-8520-486B-82F5-E91AEE0F2217}" type="pres">
      <dgm:prSet presAssocID="{BE2793DD-6A56-400E-B215-3BAA771395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2AAB54-3CF8-4597-B4AF-0674F787B92E}" type="pres">
      <dgm:prSet presAssocID="{BE2793DD-6A56-400E-B215-3BAA77139520}" presName="parentText" presStyleLbl="node1" presStyleIdx="0" presStyleCnt="3" custScaleX="142997" custScaleY="611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9F762-9424-40A2-B585-E27D43B12CC1}" type="pres">
      <dgm:prSet presAssocID="{BE2793DD-6A56-400E-B215-3BAA77139520}" presName="negativeSpace" presStyleCnt="0"/>
      <dgm:spPr/>
    </dgm:pt>
    <dgm:pt modelId="{486397A4-8689-4D15-B568-E47AFC5452AC}" type="pres">
      <dgm:prSet presAssocID="{BE2793DD-6A56-400E-B215-3BAA77139520}" presName="childText" presStyleLbl="conFgAcc1" presStyleIdx="0" presStyleCnt="3" custFlipVert="1" custScaleY="97560" custLinFactY="-134216" custLinFactNeighborY="-200000">
        <dgm:presLayoutVars>
          <dgm:bulletEnabled val="1"/>
        </dgm:presLayoutVars>
      </dgm:prSet>
      <dgm:spPr/>
    </dgm:pt>
    <dgm:pt modelId="{0D63C954-FF21-4AF0-A489-A64D9E494660}" type="pres">
      <dgm:prSet presAssocID="{1F18333E-3416-4A21-A9E9-E144F9D5BBFD}" presName="spaceBetweenRectangles" presStyleCnt="0"/>
      <dgm:spPr/>
    </dgm:pt>
    <dgm:pt modelId="{3FBF0D37-8CFE-459E-8327-F5B365AA0BD6}" type="pres">
      <dgm:prSet presAssocID="{F1798FF0-7DE7-494D-A529-992471274F51}" presName="parentLin" presStyleCnt="0"/>
      <dgm:spPr/>
    </dgm:pt>
    <dgm:pt modelId="{13A18016-0FDF-4FF9-8582-E4CFD0335646}" type="pres">
      <dgm:prSet presAssocID="{F1798FF0-7DE7-494D-A529-992471274F5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192F77-5A55-466E-BE21-A8DCAFD227E5}" type="pres">
      <dgm:prSet presAssocID="{F1798FF0-7DE7-494D-A529-992471274F51}" presName="parentText" presStyleLbl="node1" presStyleIdx="1" presStyleCnt="3" custScaleX="142473" custScaleY="714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7369F-ABCA-473A-8C01-0E0B84B68916}" type="pres">
      <dgm:prSet presAssocID="{F1798FF0-7DE7-494D-A529-992471274F51}" presName="negativeSpace" presStyleCnt="0"/>
      <dgm:spPr/>
    </dgm:pt>
    <dgm:pt modelId="{6CBB9BE8-42AC-457B-AF33-DED646166B99}" type="pres">
      <dgm:prSet presAssocID="{F1798FF0-7DE7-494D-A529-992471274F51}" presName="childText" presStyleLbl="conFgAcc1" presStyleIdx="1" presStyleCnt="3" custScaleY="231891" custLinFactY="-114084" custLinFactNeighborX="1181" custLinFactNeighborY="-200000">
        <dgm:presLayoutVars>
          <dgm:bulletEnabled val="1"/>
        </dgm:presLayoutVars>
      </dgm:prSet>
      <dgm:spPr/>
    </dgm:pt>
    <dgm:pt modelId="{B498FB7F-FB7E-4232-832D-4BA99201C7E6}" type="pres">
      <dgm:prSet presAssocID="{FA490792-DFB0-4257-8303-36C0BE9916AC}" presName="spaceBetweenRectangles" presStyleCnt="0"/>
      <dgm:spPr/>
    </dgm:pt>
    <dgm:pt modelId="{2E3CA5A8-42FE-443E-A041-DD4693D9C459}" type="pres">
      <dgm:prSet presAssocID="{A732967E-C1B8-48C9-9780-D674B7E6C5A6}" presName="parentLin" presStyleCnt="0"/>
      <dgm:spPr/>
    </dgm:pt>
    <dgm:pt modelId="{D01B801D-BBB2-412A-B0AB-A2D9FB2A125F}" type="pres">
      <dgm:prSet presAssocID="{A732967E-C1B8-48C9-9780-D674B7E6C5A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7E0CB9-4015-47E4-9A02-C656D2A022E1}" type="pres">
      <dgm:prSet presAssocID="{A732967E-C1B8-48C9-9780-D674B7E6C5A6}" presName="parentText" presStyleLbl="node1" presStyleIdx="2" presStyleCnt="3" custScaleX="141259" custScaleY="7686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CD18E-30CE-40B5-874B-DFE9010AB920}" type="pres">
      <dgm:prSet presAssocID="{A732967E-C1B8-48C9-9780-D674B7E6C5A6}" presName="negativeSpace" presStyleCnt="0"/>
      <dgm:spPr/>
    </dgm:pt>
    <dgm:pt modelId="{73B93A5D-AEC4-41DB-86E5-E2800CE81830}" type="pres">
      <dgm:prSet presAssocID="{A732967E-C1B8-48C9-9780-D674B7E6C5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58DB4-38FF-4A94-9E83-D93503BF3AE3}" srcId="{C22C8915-61BC-48B5-8EFC-7BADF8E3D3DC}" destId="{F1798FF0-7DE7-494D-A529-992471274F51}" srcOrd="1" destOrd="0" parTransId="{172D48EF-6BEF-4221-A454-2BFBB3A2346C}" sibTransId="{FA490792-DFB0-4257-8303-36C0BE9916AC}"/>
    <dgm:cxn modelId="{5B9C7A3E-0884-43DE-9E7A-9D9518D5883C}" type="presOf" srcId="{BE2793DD-6A56-400E-B215-3BAA77139520}" destId="{0748462B-8520-486B-82F5-E91AEE0F2217}" srcOrd="0" destOrd="0" presId="urn:microsoft.com/office/officeart/2005/8/layout/list1"/>
    <dgm:cxn modelId="{AC51EC47-DDDE-44D5-B314-98B10738AFA5}" srcId="{C22C8915-61BC-48B5-8EFC-7BADF8E3D3DC}" destId="{A732967E-C1B8-48C9-9780-D674B7E6C5A6}" srcOrd="2" destOrd="0" parTransId="{8294F49E-49AE-4442-8B23-100F4CFA3646}" sibTransId="{DCC728E3-55A1-4368-A0C8-672BFBA60112}"/>
    <dgm:cxn modelId="{6F24865F-AB3E-4689-BDE7-80B66A51ACDC}" type="presOf" srcId="{A732967E-C1B8-48C9-9780-D674B7E6C5A6}" destId="{D01B801D-BBB2-412A-B0AB-A2D9FB2A125F}" srcOrd="0" destOrd="0" presId="urn:microsoft.com/office/officeart/2005/8/layout/list1"/>
    <dgm:cxn modelId="{7ED59B0F-B801-4B67-B8EC-3A1B4BCC4D92}" type="presOf" srcId="{A732967E-C1B8-48C9-9780-D674B7E6C5A6}" destId="{007E0CB9-4015-47E4-9A02-C656D2A022E1}" srcOrd="1" destOrd="0" presId="urn:microsoft.com/office/officeart/2005/8/layout/list1"/>
    <dgm:cxn modelId="{959B7848-B722-4F59-A368-5B9DF3376C0F}" srcId="{C22C8915-61BC-48B5-8EFC-7BADF8E3D3DC}" destId="{BE2793DD-6A56-400E-B215-3BAA77139520}" srcOrd="0" destOrd="0" parTransId="{F6E950D9-751E-4249-997B-2FC1AA82809F}" sibTransId="{1F18333E-3416-4A21-A9E9-E144F9D5BBFD}"/>
    <dgm:cxn modelId="{BE02EDE8-DF2A-476F-AF10-FCE6EC79EA34}" type="presOf" srcId="{BE2793DD-6A56-400E-B215-3BAA77139520}" destId="{102AAB54-3CF8-4597-B4AF-0674F787B92E}" srcOrd="1" destOrd="0" presId="urn:microsoft.com/office/officeart/2005/8/layout/list1"/>
    <dgm:cxn modelId="{DECFC232-9657-4E5A-ABBB-08B6BF6714A2}" type="presOf" srcId="{F1798FF0-7DE7-494D-A529-992471274F51}" destId="{13A18016-0FDF-4FF9-8582-E4CFD0335646}" srcOrd="0" destOrd="0" presId="urn:microsoft.com/office/officeart/2005/8/layout/list1"/>
    <dgm:cxn modelId="{6D1DE5F7-FB1A-4088-BBCA-7558EEF231F0}" type="presOf" srcId="{C22C8915-61BC-48B5-8EFC-7BADF8E3D3DC}" destId="{6B0D97C1-6ADE-42A6-B901-2463365EB622}" srcOrd="0" destOrd="0" presId="urn:microsoft.com/office/officeart/2005/8/layout/list1"/>
    <dgm:cxn modelId="{1714B15F-B529-4C8A-A3C5-38EB767E0E62}" type="presOf" srcId="{F1798FF0-7DE7-494D-A529-992471274F51}" destId="{F1192F77-5A55-466E-BE21-A8DCAFD227E5}" srcOrd="1" destOrd="0" presId="urn:microsoft.com/office/officeart/2005/8/layout/list1"/>
    <dgm:cxn modelId="{6BC7B9A6-4F91-46D0-B643-5AE361299318}" type="presParOf" srcId="{6B0D97C1-6ADE-42A6-B901-2463365EB622}" destId="{1E2D1B2C-DA04-48E4-97C5-1812625850AA}" srcOrd="0" destOrd="0" presId="urn:microsoft.com/office/officeart/2005/8/layout/list1"/>
    <dgm:cxn modelId="{C0F81F81-808C-4BD0-99E4-09636F88C4A1}" type="presParOf" srcId="{1E2D1B2C-DA04-48E4-97C5-1812625850AA}" destId="{0748462B-8520-486B-82F5-E91AEE0F2217}" srcOrd="0" destOrd="0" presId="urn:microsoft.com/office/officeart/2005/8/layout/list1"/>
    <dgm:cxn modelId="{E88393D6-E596-4266-9F54-21B3A0EA6F3F}" type="presParOf" srcId="{1E2D1B2C-DA04-48E4-97C5-1812625850AA}" destId="{102AAB54-3CF8-4597-B4AF-0674F787B92E}" srcOrd="1" destOrd="0" presId="urn:microsoft.com/office/officeart/2005/8/layout/list1"/>
    <dgm:cxn modelId="{33FC3951-E63F-49A0-9C0F-3D66A4D2A8BC}" type="presParOf" srcId="{6B0D97C1-6ADE-42A6-B901-2463365EB622}" destId="{A1F9F762-9424-40A2-B585-E27D43B12CC1}" srcOrd="1" destOrd="0" presId="urn:microsoft.com/office/officeart/2005/8/layout/list1"/>
    <dgm:cxn modelId="{083DBF1D-46B0-4591-9B4F-04067F5682F8}" type="presParOf" srcId="{6B0D97C1-6ADE-42A6-B901-2463365EB622}" destId="{486397A4-8689-4D15-B568-E47AFC5452AC}" srcOrd="2" destOrd="0" presId="urn:microsoft.com/office/officeart/2005/8/layout/list1"/>
    <dgm:cxn modelId="{58680E39-1958-4E00-995C-D13EBBFA1974}" type="presParOf" srcId="{6B0D97C1-6ADE-42A6-B901-2463365EB622}" destId="{0D63C954-FF21-4AF0-A489-A64D9E494660}" srcOrd="3" destOrd="0" presId="urn:microsoft.com/office/officeart/2005/8/layout/list1"/>
    <dgm:cxn modelId="{C732DC1F-B3AA-4EEA-B2E3-E316A0D553A7}" type="presParOf" srcId="{6B0D97C1-6ADE-42A6-B901-2463365EB622}" destId="{3FBF0D37-8CFE-459E-8327-F5B365AA0BD6}" srcOrd="4" destOrd="0" presId="urn:microsoft.com/office/officeart/2005/8/layout/list1"/>
    <dgm:cxn modelId="{1E2CAD74-D31C-4C60-8E4C-E2C20255E92B}" type="presParOf" srcId="{3FBF0D37-8CFE-459E-8327-F5B365AA0BD6}" destId="{13A18016-0FDF-4FF9-8582-E4CFD0335646}" srcOrd="0" destOrd="0" presId="urn:microsoft.com/office/officeart/2005/8/layout/list1"/>
    <dgm:cxn modelId="{9663016D-01BD-4747-8B1C-AB082C48A994}" type="presParOf" srcId="{3FBF0D37-8CFE-459E-8327-F5B365AA0BD6}" destId="{F1192F77-5A55-466E-BE21-A8DCAFD227E5}" srcOrd="1" destOrd="0" presId="urn:microsoft.com/office/officeart/2005/8/layout/list1"/>
    <dgm:cxn modelId="{BBB33D8D-F23C-4AEB-B4A0-C4469677BB83}" type="presParOf" srcId="{6B0D97C1-6ADE-42A6-B901-2463365EB622}" destId="{E827369F-ABCA-473A-8C01-0E0B84B68916}" srcOrd="5" destOrd="0" presId="urn:microsoft.com/office/officeart/2005/8/layout/list1"/>
    <dgm:cxn modelId="{C668489B-1CD3-44A2-9F50-B1E1B297EF9C}" type="presParOf" srcId="{6B0D97C1-6ADE-42A6-B901-2463365EB622}" destId="{6CBB9BE8-42AC-457B-AF33-DED646166B99}" srcOrd="6" destOrd="0" presId="urn:microsoft.com/office/officeart/2005/8/layout/list1"/>
    <dgm:cxn modelId="{F1787229-3515-425B-BEE4-21871F8E4EEF}" type="presParOf" srcId="{6B0D97C1-6ADE-42A6-B901-2463365EB622}" destId="{B498FB7F-FB7E-4232-832D-4BA99201C7E6}" srcOrd="7" destOrd="0" presId="urn:microsoft.com/office/officeart/2005/8/layout/list1"/>
    <dgm:cxn modelId="{55383EB4-B7C2-49A1-9E37-1FC191C3868A}" type="presParOf" srcId="{6B0D97C1-6ADE-42A6-B901-2463365EB622}" destId="{2E3CA5A8-42FE-443E-A041-DD4693D9C459}" srcOrd="8" destOrd="0" presId="urn:microsoft.com/office/officeart/2005/8/layout/list1"/>
    <dgm:cxn modelId="{CFA54311-E3F2-4A10-81E9-81923F65431B}" type="presParOf" srcId="{2E3CA5A8-42FE-443E-A041-DD4693D9C459}" destId="{D01B801D-BBB2-412A-B0AB-A2D9FB2A125F}" srcOrd="0" destOrd="0" presId="urn:microsoft.com/office/officeart/2005/8/layout/list1"/>
    <dgm:cxn modelId="{C027F626-7EE5-4431-97F3-82E2676C6832}" type="presParOf" srcId="{2E3CA5A8-42FE-443E-A041-DD4693D9C459}" destId="{007E0CB9-4015-47E4-9A02-C656D2A022E1}" srcOrd="1" destOrd="0" presId="urn:microsoft.com/office/officeart/2005/8/layout/list1"/>
    <dgm:cxn modelId="{4EB6EF56-2439-44AD-B6CB-3391D4711A68}" type="presParOf" srcId="{6B0D97C1-6ADE-42A6-B901-2463365EB622}" destId="{45DCD18E-30CE-40B5-874B-DFE9010AB920}" srcOrd="9" destOrd="0" presId="urn:microsoft.com/office/officeart/2005/8/layout/list1"/>
    <dgm:cxn modelId="{42BF9711-047C-4363-ADDB-BC2376A9247E}" type="presParOf" srcId="{6B0D97C1-6ADE-42A6-B901-2463365EB622}" destId="{73B93A5D-AEC4-41DB-86E5-E2800CE818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05B50-B2E1-4AD6-84C4-8DAFCE207E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E3802-3050-473A-848D-F8DE01A55CC3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Позволяет создавать презентационный учебный материал.</a:t>
          </a:r>
          <a:endParaRPr lang="ru-RU" sz="1100" dirty="0"/>
        </a:p>
      </dgm:t>
    </dgm:pt>
    <dgm:pt modelId="{C0976710-658A-4943-A4F4-CE95B8ACAC84}" type="parTrans" cxnId="{27EE35B4-ACA3-49E7-A1ED-A1F246A6890E}">
      <dgm:prSet/>
      <dgm:spPr/>
      <dgm:t>
        <a:bodyPr/>
        <a:lstStyle/>
        <a:p>
          <a:endParaRPr lang="ru-RU"/>
        </a:p>
      </dgm:t>
    </dgm:pt>
    <dgm:pt modelId="{73903222-F244-46BF-8D3B-15A71C63ABBF}" type="sibTrans" cxnId="{27EE35B4-ACA3-49E7-A1ED-A1F246A6890E}">
      <dgm:prSet/>
      <dgm:spPr/>
      <dgm:t>
        <a:bodyPr/>
        <a:lstStyle/>
        <a:p>
          <a:endParaRPr lang="ru-RU"/>
        </a:p>
      </dgm:t>
    </dgm:pt>
    <dgm:pt modelId="{9E316835-5922-4E0D-ADCA-C59D908B81AF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Способствует лучшему  усвоению учебного материала за счет наглядного дополнения речи преподавателя.</a:t>
          </a:r>
          <a:endParaRPr lang="ru-RU" sz="2000" b="1" dirty="0">
            <a:solidFill>
              <a:srgbClr val="002060"/>
            </a:solidFill>
          </a:endParaRPr>
        </a:p>
      </dgm:t>
    </dgm:pt>
    <dgm:pt modelId="{1677560E-A694-4732-8BF3-8B14C99868B9}" type="parTrans" cxnId="{8405ADE8-2621-4F98-BFE8-17D0B7B75B6B}">
      <dgm:prSet/>
      <dgm:spPr/>
      <dgm:t>
        <a:bodyPr/>
        <a:lstStyle/>
        <a:p>
          <a:endParaRPr lang="ru-RU"/>
        </a:p>
      </dgm:t>
    </dgm:pt>
    <dgm:pt modelId="{637CDC5F-FFF4-497E-9667-36942B5D6983}" type="sibTrans" cxnId="{8405ADE8-2621-4F98-BFE8-17D0B7B75B6B}">
      <dgm:prSet/>
      <dgm:spPr/>
      <dgm:t>
        <a:bodyPr/>
        <a:lstStyle/>
        <a:p>
          <a:endParaRPr lang="ru-RU"/>
        </a:p>
      </dgm:t>
    </dgm:pt>
    <dgm:pt modelId="{82D1ABEC-7397-4371-A701-4EE580CF1ACD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Экономит время и ресурсы на подготовку к проведению занятия.</a:t>
          </a:r>
          <a:endParaRPr lang="ru-RU" sz="2000" b="1" dirty="0">
            <a:solidFill>
              <a:srgbClr val="002060"/>
            </a:solidFill>
          </a:endParaRPr>
        </a:p>
      </dgm:t>
    </dgm:pt>
    <dgm:pt modelId="{FE83F8BB-7521-4FC0-A682-DC52443E6924}" type="parTrans" cxnId="{27D47775-081C-4064-A326-4BB70EBB4DA4}">
      <dgm:prSet/>
      <dgm:spPr/>
      <dgm:t>
        <a:bodyPr/>
        <a:lstStyle/>
        <a:p>
          <a:endParaRPr lang="ru-RU"/>
        </a:p>
      </dgm:t>
    </dgm:pt>
    <dgm:pt modelId="{90B6CE73-CBB7-4165-89D9-42AEBC635129}" type="sibTrans" cxnId="{27D47775-081C-4064-A326-4BB70EBB4DA4}">
      <dgm:prSet/>
      <dgm:spPr/>
      <dgm:t>
        <a:bodyPr/>
        <a:lstStyle/>
        <a:p>
          <a:endParaRPr lang="ru-RU"/>
        </a:p>
      </dgm:t>
    </dgm:pt>
    <dgm:pt modelId="{CBA46F16-E643-4D29-84E3-FA4AE4B5CD17}" type="pres">
      <dgm:prSet presAssocID="{71C05B50-B2E1-4AD6-84C4-8DAFCE207E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E9EF6-2051-4063-894C-EAE60F97AFE4}" type="pres">
      <dgm:prSet presAssocID="{B6BE3802-3050-473A-848D-F8DE01A55CC3}" presName="parentLin" presStyleCnt="0"/>
      <dgm:spPr/>
    </dgm:pt>
    <dgm:pt modelId="{D00124B7-3DDB-4E46-A30E-9C22CF7D8C96}" type="pres">
      <dgm:prSet presAssocID="{B6BE3802-3050-473A-848D-F8DE01A55CC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0B244B-6B40-49A4-BB65-6C3DB7CFBF66}" type="pres">
      <dgm:prSet presAssocID="{B6BE3802-3050-473A-848D-F8DE01A55CC3}" presName="parentText" presStyleLbl="node1" presStyleIdx="0" presStyleCnt="3" custScaleX="142857" custScaleY="183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313E6-5EB1-4383-9D44-8C4AADCEF088}" type="pres">
      <dgm:prSet presAssocID="{B6BE3802-3050-473A-848D-F8DE01A55CC3}" presName="negativeSpace" presStyleCnt="0"/>
      <dgm:spPr/>
    </dgm:pt>
    <dgm:pt modelId="{4ECCD99D-E532-41D9-B9F2-ECF038809F8C}" type="pres">
      <dgm:prSet presAssocID="{B6BE3802-3050-473A-848D-F8DE01A55CC3}" presName="childText" presStyleLbl="conFgAcc1" presStyleIdx="0" presStyleCnt="3">
        <dgm:presLayoutVars>
          <dgm:bulletEnabled val="1"/>
        </dgm:presLayoutVars>
      </dgm:prSet>
      <dgm:spPr/>
    </dgm:pt>
    <dgm:pt modelId="{87E0C286-F457-4B0F-9A92-3ECBDDB1B850}" type="pres">
      <dgm:prSet presAssocID="{73903222-F244-46BF-8D3B-15A71C63ABBF}" presName="spaceBetweenRectangles" presStyleCnt="0"/>
      <dgm:spPr/>
    </dgm:pt>
    <dgm:pt modelId="{3F1959E2-6630-4754-9905-CC8E8AC1B874}" type="pres">
      <dgm:prSet presAssocID="{9E316835-5922-4E0D-ADCA-C59D908B81AF}" presName="parentLin" presStyleCnt="0"/>
      <dgm:spPr/>
    </dgm:pt>
    <dgm:pt modelId="{E2640DD8-F4BF-4C61-A099-C4C7C7BCC897}" type="pres">
      <dgm:prSet presAssocID="{9E316835-5922-4E0D-ADCA-C59D908B81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42B547-E61C-453B-974D-5F3E620B775C}" type="pres">
      <dgm:prSet presAssocID="{9E316835-5922-4E0D-ADCA-C59D908B81AF}" presName="parentText" presStyleLbl="node1" presStyleIdx="1" presStyleCnt="3" custScaleX="142857" custScaleY="221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D9189-D9F0-447C-BC60-E28DF9C8374F}" type="pres">
      <dgm:prSet presAssocID="{9E316835-5922-4E0D-ADCA-C59D908B81AF}" presName="negativeSpace" presStyleCnt="0"/>
      <dgm:spPr/>
    </dgm:pt>
    <dgm:pt modelId="{BEC15E09-AC8D-4067-9881-65DC142FD7B1}" type="pres">
      <dgm:prSet presAssocID="{9E316835-5922-4E0D-ADCA-C59D908B81AF}" presName="childText" presStyleLbl="conFgAcc1" presStyleIdx="1" presStyleCnt="3">
        <dgm:presLayoutVars>
          <dgm:bulletEnabled val="1"/>
        </dgm:presLayoutVars>
      </dgm:prSet>
      <dgm:spPr/>
    </dgm:pt>
    <dgm:pt modelId="{C23C319A-3F50-4CE1-BEA5-F5FC6B33C71A}" type="pres">
      <dgm:prSet presAssocID="{637CDC5F-FFF4-497E-9667-36942B5D6983}" presName="spaceBetweenRectangles" presStyleCnt="0"/>
      <dgm:spPr/>
    </dgm:pt>
    <dgm:pt modelId="{EDC0B748-7882-4AEF-968D-EFB5B982C22C}" type="pres">
      <dgm:prSet presAssocID="{82D1ABEC-7397-4371-A701-4EE580CF1ACD}" presName="parentLin" presStyleCnt="0"/>
      <dgm:spPr/>
    </dgm:pt>
    <dgm:pt modelId="{086847BA-8001-468F-AB2E-C88A194F1ADB}" type="pres">
      <dgm:prSet presAssocID="{82D1ABEC-7397-4371-A701-4EE580CF1A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24539AD-03FA-4F4A-B2B8-C86E4A2B1E26}" type="pres">
      <dgm:prSet presAssocID="{82D1ABEC-7397-4371-A701-4EE580CF1ACD}" presName="parentText" presStyleLbl="node1" presStyleIdx="2" presStyleCnt="3" custScaleX="142857" custScaleY="168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A5A8A-670E-4091-AE50-19740429633C}" type="pres">
      <dgm:prSet presAssocID="{82D1ABEC-7397-4371-A701-4EE580CF1ACD}" presName="negativeSpace" presStyleCnt="0"/>
      <dgm:spPr/>
    </dgm:pt>
    <dgm:pt modelId="{19BBB21B-E682-42B2-837A-3A0E0936A686}" type="pres">
      <dgm:prSet presAssocID="{82D1ABEC-7397-4371-A701-4EE580CF1A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05ADE8-2621-4F98-BFE8-17D0B7B75B6B}" srcId="{71C05B50-B2E1-4AD6-84C4-8DAFCE207EE0}" destId="{9E316835-5922-4E0D-ADCA-C59D908B81AF}" srcOrd="1" destOrd="0" parTransId="{1677560E-A694-4732-8BF3-8B14C99868B9}" sibTransId="{637CDC5F-FFF4-497E-9667-36942B5D6983}"/>
    <dgm:cxn modelId="{708E52F9-08CB-4790-A8F7-747EC61FAE42}" type="presOf" srcId="{9E316835-5922-4E0D-ADCA-C59D908B81AF}" destId="{F142B547-E61C-453B-974D-5F3E620B775C}" srcOrd="1" destOrd="0" presId="urn:microsoft.com/office/officeart/2005/8/layout/list1"/>
    <dgm:cxn modelId="{D1587294-6251-43C5-9285-AFF46FE2EEBC}" type="presOf" srcId="{B6BE3802-3050-473A-848D-F8DE01A55CC3}" destId="{D00124B7-3DDB-4E46-A30E-9C22CF7D8C96}" srcOrd="0" destOrd="0" presId="urn:microsoft.com/office/officeart/2005/8/layout/list1"/>
    <dgm:cxn modelId="{9716E838-2FAA-4C54-8E71-4A9C80CE89EA}" type="presOf" srcId="{71C05B50-B2E1-4AD6-84C4-8DAFCE207EE0}" destId="{CBA46F16-E643-4D29-84E3-FA4AE4B5CD17}" srcOrd="0" destOrd="0" presId="urn:microsoft.com/office/officeart/2005/8/layout/list1"/>
    <dgm:cxn modelId="{AAE1A3CD-CE15-47E1-AC0C-68DF876787E3}" type="presOf" srcId="{9E316835-5922-4E0D-ADCA-C59D908B81AF}" destId="{E2640DD8-F4BF-4C61-A099-C4C7C7BCC897}" srcOrd="0" destOrd="0" presId="urn:microsoft.com/office/officeart/2005/8/layout/list1"/>
    <dgm:cxn modelId="{F93168DF-95EE-45C6-BD7D-F569AD553064}" type="presOf" srcId="{B6BE3802-3050-473A-848D-F8DE01A55CC3}" destId="{0D0B244B-6B40-49A4-BB65-6C3DB7CFBF66}" srcOrd="1" destOrd="0" presId="urn:microsoft.com/office/officeart/2005/8/layout/list1"/>
    <dgm:cxn modelId="{27EE35B4-ACA3-49E7-A1ED-A1F246A6890E}" srcId="{71C05B50-B2E1-4AD6-84C4-8DAFCE207EE0}" destId="{B6BE3802-3050-473A-848D-F8DE01A55CC3}" srcOrd="0" destOrd="0" parTransId="{C0976710-658A-4943-A4F4-CE95B8ACAC84}" sibTransId="{73903222-F244-46BF-8D3B-15A71C63ABBF}"/>
    <dgm:cxn modelId="{27D47775-081C-4064-A326-4BB70EBB4DA4}" srcId="{71C05B50-B2E1-4AD6-84C4-8DAFCE207EE0}" destId="{82D1ABEC-7397-4371-A701-4EE580CF1ACD}" srcOrd="2" destOrd="0" parTransId="{FE83F8BB-7521-4FC0-A682-DC52443E6924}" sibTransId="{90B6CE73-CBB7-4165-89D9-42AEBC635129}"/>
    <dgm:cxn modelId="{5485FBA0-3A62-43FA-BAF9-5A35C6252898}" type="presOf" srcId="{82D1ABEC-7397-4371-A701-4EE580CF1ACD}" destId="{724539AD-03FA-4F4A-B2B8-C86E4A2B1E26}" srcOrd="1" destOrd="0" presId="urn:microsoft.com/office/officeart/2005/8/layout/list1"/>
    <dgm:cxn modelId="{9FD8A4AB-9FE1-45A4-9BB3-3A8D0463AD4C}" type="presOf" srcId="{82D1ABEC-7397-4371-A701-4EE580CF1ACD}" destId="{086847BA-8001-468F-AB2E-C88A194F1ADB}" srcOrd="0" destOrd="0" presId="urn:microsoft.com/office/officeart/2005/8/layout/list1"/>
    <dgm:cxn modelId="{945CC050-4658-459A-8DF0-0817F53FFF6B}" type="presParOf" srcId="{CBA46F16-E643-4D29-84E3-FA4AE4B5CD17}" destId="{61FE9EF6-2051-4063-894C-EAE60F97AFE4}" srcOrd="0" destOrd="0" presId="urn:microsoft.com/office/officeart/2005/8/layout/list1"/>
    <dgm:cxn modelId="{72809DD7-F9F6-4E1C-937B-A1B0E35ADA42}" type="presParOf" srcId="{61FE9EF6-2051-4063-894C-EAE60F97AFE4}" destId="{D00124B7-3DDB-4E46-A30E-9C22CF7D8C96}" srcOrd="0" destOrd="0" presId="urn:microsoft.com/office/officeart/2005/8/layout/list1"/>
    <dgm:cxn modelId="{73AD0EAD-3CE9-400A-9029-5A7EC05973E1}" type="presParOf" srcId="{61FE9EF6-2051-4063-894C-EAE60F97AFE4}" destId="{0D0B244B-6B40-49A4-BB65-6C3DB7CFBF66}" srcOrd="1" destOrd="0" presId="urn:microsoft.com/office/officeart/2005/8/layout/list1"/>
    <dgm:cxn modelId="{67B4D71D-381C-492D-B095-A0804AD37282}" type="presParOf" srcId="{CBA46F16-E643-4D29-84E3-FA4AE4B5CD17}" destId="{0A4313E6-5EB1-4383-9D44-8C4AADCEF088}" srcOrd="1" destOrd="0" presId="urn:microsoft.com/office/officeart/2005/8/layout/list1"/>
    <dgm:cxn modelId="{91BEAAC2-9B82-47C2-8393-C4BB07A5BFB1}" type="presParOf" srcId="{CBA46F16-E643-4D29-84E3-FA4AE4B5CD17}" destId="{4ECCD99D-E532-41D9-B9F2-ECF038809F8C}" srcOrd="2" destOrd="0" presId="urn:microsoft.com/office/officeart/2005/8/layout/list1"/>
    <dgm:cxn modelId="{FF3E5BE0-6A3D-436E-B0AF-415D2DE55173}" type="presParOf" srcId="{CBA46F16-E643-4D29-84E3-FA4AE4B5CD17}" destId="{87E0C286-F457-4B0F-9A92-3ECBDDB1B850}" srcOrd="3" destOrd="0" presId="urn:microsoft.com/office/officeart/2005/8/layout/list1"/>
    <dgm:cxn modelId="{F953334A-456D-49B2-9037-0C6ABAB190EF}" type="presParOf" srcId="{CBA46F16-E643-4D29-84E3-FA4AE4B5CD17}" destId="{3F1959E2-6630-4754-9905-CC8E8AC1B874}" srcOrd="4" destOrd="0" presId="urn:microsoft.com/office/officeart/2005/8/layout/list1"/>
    <dgm:cxn modelId="{6D704CF1-F130-4C97-9968-2769DDF2C997}" type="presParOf" srcId="{3F1959E2-6630-4754-9905-CC8E8AC1B874}" destId="{E2640DD8-F4BF-4C61-A099-C4C7C7BCC897}" srcOrd="0" destOrd="0" presId="urn:microsoft.com/office/officeart/2005/8/layout/list1"/>
    <dgm:cxn modelId="{5FDBD999-414A-44DE-8B8F-2C17FF552585}" type="presParOf" srcId="{3F1959E2-6630-4754-9905-CC8E8AC1B874}" destId="{F142B547-E61C-453B-974D-5F3E620B775C}" srcOrd="1" destOrd="0" presId="urn:microsoft.com/office/officeart/2005/8/layout/list1"/>
    <dgm:cxn modelId="{3B289E43-6400-490B-B91F-5BF79DAECF95}" type="presParOf" srcId="{CBA46F16-E643-4D29-84E3-FA4AE4B5CD17}" destId="{577D9189-D9F0-447C-BC60-E28DF9C8374F}" srcOrd="5" destOrd="0" presId="urn:microsoft.com/office/officeart/2005/8/layout/list1"/>
    <dgm:cxn modelId="{7AC72797-B0B5-488C-B61E-3922790ECF9A}" type="presParOf" srcId="{CBA46F16-E643-4D29-84E3-FA4AE4B5CD17}" destId="{BEC15E09-AC8D-4067-9881-65DC142FD7B1}" srcOrd="6" destOrd="0" presId="urn:microsoft.com/office/officeart/2005/8/layout/list1"/>
    <dgm:cxn modelId="{0EFDA491-5A89-4D01-86F4-62F1E118A214}" type="presParOf" srcId="{CBA46F16-E643-4D29-84E3-FA4AE4B5CD17}" destId="{C23C319A-3F50-4CE1-BEA5-F5FC6B33C71A}" srcOrd="7" destOrd="0" presId="urn:microsoft.com/office/officeart/2005/8/layout/list1"/>
    <dgm:cxn modelId="{5851EFB3-0FE4-45C1-8001-BC5C0A200AFA}" type="presParOf" srcId="{CBA46F16-E643-4D29-84E3-FA4AE4B5CD17}" destId="{EDC0B748-7882-4AEF-968D-EFB5B982C22C}" srcOrd="8" destOrd="0" presId="urn:microsoft.com/office/officeart/2005/8/layout/list1"/>
    <dgm:cxn modelId="{67CA9F2F-BEA4-4F1B-B90E-35CC18FA8D4A}" type="presParOf" srcId="{EDC0B748-7882-4AEF-968D-EFB5B982C22C}" destId="{086847BA-8001-468F-AB2E-C88A194F1ADB}" srcOrd="0" destOrd="0" presId="urn:microsoft.com/office/officeart/2005/8/layout/list1"/>
    <dgm:cxn modelId="{5EBBBAF3-C8C8-4BB9-9AAB-F256C552962D}" type="presParOf" srcId="{EDC0B748-7882-4AEF-968D-EFB5B982C22C}" destId="{724539AD-03FA-4F4A-B2B8-C86E4A2B1E26}" srcOrd="1" destOrd="0" presId="urn:microsoft.com/office/officeart/2005/8/layout/list1"/>
    <dgm:cxn modelId="{74500DB1-A7A8-433E-A1F1-6ABE343B5BBF}" type="presParOf" srcId="{CBA46F16-E643-4D29-84E3-FA4AE4B5CD17}" destId="{D44A5A8A-670E-4091-AE50-19740429633C}" srcOrd="9" destOrd="0" presId="urn:microsoft.com/office/officeart/2005/8/layout/list1"/>
    <dgm:cxn modelId="{5EE1AB45-A9D6-49E6-8EDB-A8479DBBDD8F}" type="presParOf" srcId="{CBA46F16-E643-4D29-84E3-FA4AE4B5CD17}" destId="{19BBB21B-E682-42B2-837A-3A0E0936A6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05B50-B2E1-4AD6-84C4-8DAFCE207E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08557-0A79-4D60-BC74-D5D6EE0E83ED}">
      <dgm:prSet custT="1"/>
      <dgm:spPr/>
      <dgm:t>
        <a:bodyPr/>
        <a:lstStyle/>
        <a:p>
          <a:r>
            <a:rPr lang="ru-RU" sz="2000" b="1" u="none" dirty="0" smtClean="0">
              <a:solidFill>
                <a:srgbClr val="002060"/>
              </a:solidFill>
              <a:effectLst/>
            </a:rPr>
            <a:t>Позволяет создавать тестовые программы для проверки уровня знаний учеников.</a:t>
          </a:r>
          <a:endParaRPr lang="ru-RU" sz="2000" b="1" u="none" dirty="0">
            <a:solidFill>
              <a:srgbClr val="002060"/>
            </a:solidFill>
            <a:effectLst/>
          </a:endParaRPr>
        </a:p>
      </dgm:t>
    </dgm:pt>
    <dgm:pt modelId="{0D7A7C59-A6F4-4942-9651-B5AEB4BCD872}" type="parTrans" cxnId="{599F4892-B6AC-495A-AD53-F6A9B4ABCD9E}">
      <dgm:prSet/>
      <dgm:spPr/>
      <dgm:t>
        <a:bodyPr/>
        <a:lstStyle/>
        <a:p>
          <a:endParaRPr lang="ru-RU"/>
        </a:p>
      </dgm:t>
    </dgm:pt>
    <dgm:pt modelId="{D7BBC436-7CE1-4AF1-8081-5E5AA8B376EB}" type="sibTrans" cxnId="{599F4892-B6AC-495A-AD53-F6A9B4ABCD9E}">
      <dgm:prSet/>
      <dgm:spPr/>
      <dgm:t>
        <a:bodyPr/>
        <a:lstStyle/>
        <a:p>
          <a:endParaRPr lang="ru-RU"/>
        </a:p>
      </dgm:t>
    </dgm:pt>
    <dgm:pt modelId="{102FE287-6B3F-45B1-A8CF-645D4EC01549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</a:rPr>
            <a:t>Позволяет создавать настольные программы для дистанционного самообучения учеников.</a:t>
          </a:r>
          <a:endParaRPr lang="ru-RU" sz="2000" b="1" dirty="0">
            <a:solidFill>
              <a:srgbClr val="002060"/>
            </a:solidFill>
            <a:effectLst/>
          </a:endParaRPr>
        </a:p>
      </dgm:t>
    </dgm:pt>
    <dgm:pt modelId="{C2DE3CAF-B8B6-46CF-ABCE-B686DDBC6D88}" type="parTrans" cxnId="{8E38A5F4-F2C4-4F7C-98CC-B09C2DAA1534}">
      <dgm:prSet/>
      <dgm:spPr/>
      <dgm:t>
        <a:bodyPr/>
        <a:lstStyle/>
        <a:p>
          <a:endParaRPr lang="ru-RU"/>
        </a:p>
      </dgm:t>
    </dgm:pt>
    <dgm:pt modelId="{65507659-25E0-4406-B780-B94B6DBDC2A9}" type="sibTrans" cxnId="{8E38A5F4-F2C4-4F7C-98CC-B09C2DAA1534}">
      <dgm:prSet/>
      <dgm:spPr/>
      <dgm:t>
        <a:bodyPr/>
        <a:lstStyle/>
        <a:p>
          <a:endParaRPr lang="ru-RU"/>
        </a:p>
      </dgm:t>
    </dgm:pt>
    <dgm:pt modelId="{CBA46F16-E643-4D29-84E3-FA4AE4B5CD17}" type="pres">
      <dgm:prSet presAssocID="{71C05B50-B2E1-4AD6-84C4-8DAFCE207E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50A3D-29D6-41D0-9021-928339D00CC9}" type="pres">
      <dgm:prSet presAssocID="{39708557-0A79-4D60-BC74-D5D6EE0E83ED}" presName="parentLin" presStyleCnt="0"/>
      <dgm:spPr/>
    </dgm:pt>
    <dgm:pt modelId="{38D1DE8C-8EDE-47BD-97BE-60F78AF9755E}" type="pres">
      <dgm:prSet presAssocID="{39708557-0A79-4D60-BC74-D5D6EE0E83E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524D458-66D8-4485-8E22-265ECFC45BF3}" type="pres">
      <dgm:prSet presAssocID="{39708557-0A79-4D60-BC74-D5D6EE0E83ED}" presName="parentText" presStyleLbl="node1" presStyleIdx="0" presStyleCnt="2" custScaleX="142997" custScaleY="208790" custLinFactNeighborX="24187" custLinFactNeighborY="-5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02C2B-0FB2-48E5-ACB5-3652AC6FB4E7}" type="pres">
      <dgm:prSet presAssocID="{39708557-0A79-4D60-BC74-D5D6EE0E83ED}" presName="negativeSpace" presStyleCnt="0"/>
      <dgm:spPr/>
    </dgm:pt>
    <dgm:pt modelId="{BD62B1E0-3FE5-4C3D-8DAF-B6FC4572AEB1}" type="pres">
      <dgm:prSet presAssocID="{39708557-0A79-4D60-BC74-D5D6EE0E83ED}" presName="childText" presStyleLbl="conFgAcc1" presStyleIdx="0" presStyleCnt="2">
        <dgm:presLayoutVars>
          <dgm:bulletEnabled val="1"/>
        </dgm:presLayoutVars>
      </dgm:prSet>
      <dgm:spPr/>
    </dgm:pt>
    <dgm:pt modelId="{0E048C07-60D5-48CD-9B52-348DE8903A98}" type="pres">
      <dgm:prSet presAssocID="{D7BBC436-7CE1-4AF1-8081-5E5AA8B376EB}" presName="spaceBetweenRectangles" presStyleCnt="0"/>
      <dgm:spPr/>
    </dgm:pt>
    <dgm:pt modelId="{C5019DFD-16CA-428A-9EE8-CE88770C6B23}" type="pres">
      <dgm:prSet presAssocID="{102FE287-6B3F-45B1-A8CF-645D4EC01549}" presName="parentLin" presStyleCnt="0"/>
      <dgm:spPr/>
    </dgm:pt>
    <dgm:pt modelId="{F6A79E1A-1297-4D1C-9048-B7EA042F797E}" type="pres">
      <dgm:prSet presAssocID="{102FE287-6B3F-45B1-A8CF-645D4EC0154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FC32C35-3ECE-4812-A1B0-7E8658661982}" type="pres">
      <dgm:prSet presAssocID="{102FE287-6B3F-45B1-A8CF-645D4EC01549}" presName="parentText" presStyleLbl="node1" presStyleIdx="1" presStyleCnt="2" custScaleX="142857" custScaleY="182584" custLinFactNeighborX="-5501" custLinFactNeighborY="-4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EEAF5-57A9-4B2E-BE5A-883E8123B17C}" type="pres">
      <dgm:prSet presAssocID="{102FE287-6B3F-45B1-A8CF-645D4EC01549}" presName="negativeSpace" presStyleCnt="0"/>
      <dgm:spPr/>
    </dgm:pt>
    <dgm:pt modelId="{9A3527A1-8487-4780-AE81-3C1D90DA4D54}" type="pres">
      <dgm:prSet presAssocID="{102FE287-6B3F-45B1-A8CF-645D4EC0154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7D8789-E73B-4086-A32D-66939BAC9A74}" type="presOf" srcId="{39708557-0A79-4D60-BC74-D5D6EE0E83ED}" destId="{0524D458-66D8-4485-8E22-265ECFC45BF3}" srcOrd="1" destOrd="0" presId="urn:microsoft.com/office/officeart/2005/8/layout/list1"/>
    <dgm:cxn modelId="{C445644F-B021-47A7-9154-1F704FD81000}" type="presOf" srcId="{71C05B50-B2E1-4AD6-84C4-8DAFCE207EE0}" destId="{CBA46F16-E643-4D29-84E3-FA4AE4B5CD17}" srcOrd="0" destOrd="0" presId="urn:microsoft.com/office/officeart/2005/8/layout/list1"/>
    <dgm:cxn modelId="{599F4892-B6AC-495A-AD53-F6A9B4ABCD9E}" srcId="{71C05B50-B2E1-4AD6-84C4-8DAFCE207EE0}" destId="{39708557-0A79-4D60-BC74-D5D6EE0E83ED}" srcOrd="0" destOrd="0" parTransId="{0D7A7C59-A6F4-4942-9651-B5AEB4BCD872}" sibTransId="{D7BBC436-7CE1-4AF1-8081-5E5AA8B376EB}"/>
    <dgm:cxn modelId="{2AC025B4-8AA3-4394-864A-EBA91ABC1F61}" type="presOf" srcId="{102FE287-6B3F-45B1-A8CF-645D4EC01549}" destId="{BFC32C35-3ECE-4812-A1B0-7E8658661982}" srcOrd="1" destOrd="0" presId="urn:microsoft.com/office/officeart/2005/8/layout/list1"/>
    <dgm:cxn modelId="{8E38A5F4-F2C4-4F7C-98CC-B09C2DAA1534}" srcId="{71C05B50-B2E1-4AD6-84C4-8DAFCE207EE0}" destId="{102FE287-6B3F-45B1-A8CF-645D4EC01549}" srcOrd="1" destOrd="0" parTransId="{C2DE3CAF-B8B6-46CF-ABCE-B686DDBC6D88}" sibTransId="{65507659-25E0-4406-B780-B94B6DBDC2A9}"/>
    <dgm:cxn modelId="{789D3F16-BD8F-414F-8C66-280BE1E70573}" type="presOf" srcId="{39708557-0A79-4D60-BC74-D5D6EE0E83ED}" destId="{38D1DE8C-8EDE-47BD-97BE-60F78AF9755E}" srcOrd="0" destOrd="0" presId="urn:microsoft.com/office/officeart/2005/8/layout/list1"/>
    <dgm:cxn modelId="{3601D199-DE41-40DC-8589-6E918BA6010B}" type="presOf" srcId="{102FE287-6B3F-45B1-A8CF-645D4EC01549}" destId="{F6A79E1A-1297-4D1C-9048-B7EA042F797E}" srcOrd="0" destOrd="0" presId="urn:microsoft.com/office/officeart/2005/8/layout/list1"/>
    <dgm:cxn modelId="{8BEB0523-1B0A-4979-8FE8-60D2D401D093}" type="presParOf" srcId="{CBA46F16-E643-4D29-84E3-FA4AE4B5CD17}" destId="{D0350A3D-29D6-41D0-9021-928339D00CC9}" srcOrd="0" destOrd="0" presId="urn:microsoft.com/office/officeart/2005/8/layout/list1"/>
    <dgm:cxn modelId="{9C4DB181-3CDA-42E5-AB1D-50C29264AEF0}" type="presParOf" srcId="{D0350A3D-29D6-41D0-9021-928339D00CC9}" destId="{38D1DE8C-8EDE-47BD-97BE-60F78AF9755E}" srcOrd="0" destOrd="0" presId="urn:microsoft.com/office/officeart/2005/8/layout/list1"/>
    <dgm:cxn modelId="{08BC4071-DE58-42CD-8E0A-77E12A13F389}" type="presParOf" srcId="{D0350A3D-29D6-41D0-9021-928339D00CC9}" destId="{0524D458-66D8-4485-8E22-265ECFC45BF3}" srcOrd="1" destOrd="0" presId="urn:microsoft.com/office/officeart/2005/8/layout/list1"/>
    <dgm:cxn modelId="{31E1FF41-F940-47B3-9289-57673F93E392}" type="presParOf" srcId="{CBA46F16-E643-4D29-84E3-FA4AE4B5CD17}" destId="{D4D02C2B-0FB2-48E5-ACB5-3652AC6FB4E7}" srcOrd="1" destOrd="0" presId="urn:microsoft.com/office/officeart/2005/8/layout/list1"/>
    <dgm:cxn modelId="{7072CE6A-F963-4B63-B8C1-828F7F88F383}" type="presParOf" srcId="{CBA46F16-E643-4D29-84E3-FA4AE4B5CD17}" destId="{BD62B1E0-3FE5-4C3D-8DAF-B6FC4572AEB1}" srcOrd="2" destOrd="0" presId="urn:microsoft.com/office/officeart/2005/8/layout/list1"/>
    <dgm:cxn modelId="{0F5A7B2B-8B01-43C0-B0D0-1D2AF9FF9929}" type="presParOf" srcId="{CBA46F16-E643-4D29-84E3-FA4AE4B5CD17}" destId="{0E048C07-60D5-48CD-9B52-348DE8903A98}" srcOrd="3" destOrd="0" presId="urn:microsoft.com/office/officeart/2005/8/layout/list1"/>
    <dgm:cxn modelId="{D08C4B05-9218-4A41-81B3-90CA4EA4C7A0}" type="presParOf" srcId="{CBA46F16-E643-4D29-84E3-FA4AE4B5CD17}" destId="{C5019DFD-16CA-428A-9EE8-CE88770C6B23}" srcOrd="4" destOrd="0" presId="urn:microsoft.com/office/officeart/2005/8/layout/list1"/>
    <dgm:cxn modelId="{685737E7-B582-4EA7-B6D6-E8313AC53E1D}" type="presParOf" srcId="{C5019DFD-16CA-428A-9EE8-CE88770C6B23}" destId="{F6A79E1A-1297-4D1C-9048-B7EA042F797E}" srcOrd="0" destOrd="0" presId="urn:microsoft.com/office/officeart/2005/8/layout/list1"/>
    <dgm:cxn modelId="{5DC9FC2B-D60B-4576-A72F-483BB1E04BB5}" type="presParOf" srcId="{C5019DFD-16CA-428A-9EE8-CE88770C6B23}" destId="{BFC32C35-3ECE-4812-A1B0-7E8658661982}" srcOrd="1" destOrd="0" presId="urn:microsoft.com/office/officeart/2005/8/layout/list1"/>
    <dgm:cxn modelId="{740B428A-9400-4B46-A233-7B88490C1FED}" type="presParOf" srcId="{CBA46F16-E643-4D29-84E3-FA4AE4B5CD17}" destId="{75BEEAF5-57A9-4B2E-BE5A-883E8123B17C}" srcOrd="5" destOrd="0" presId="urn:microsoft.com/office/officeart/2005/8/layout/list1"/>
    <dgm:cxn modelId="{3CD1139C-5C64-4EFE-9DB0-343BEA1618C0}" type="presParOf" srcId="{CBA46F16-E643-4D29-84E3-FA4AE4B5CD17}" destId="{9A3527A1-8487-4780-AE81-3C1D90DA4D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C05B50-B2E1-4AD6-84C4-8DAFCE207E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58BE10-FEF5-4923-85B1-105A2AEA6E34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</a:rPr>
            <a:t>Позволяет создавать электронные графики и таблицы по заданным величинам.</a:t>
          </a:r>
          <a:endParaRPr lang="ru-RU" sz="2000" dirty="0">
            <a:solidFill>
              <a:srgbClr val="002060"/>
            </a:solidFill>
            <a:effectLst/>
          </a:endParaRPr>
        </a:p>
      </dgm:t>
    </dgm:pt>
    <dgm:pt modelId="{BD169019-E6D9-4AF6-8E22-E7068C13A104}" type="parTrans" cxnId="{F61D3944-2DE3-4222-A89E-B5F39DDE65AF}">
      <dgm:prSet/>
      <dgm:spPr/>
      <dgm:t>
        <a:bodyPr/>
        <a:lstStyle/>
        <a:p>
          <a:endParaRPr lang="ru-RU"/>
        </a:p>
      </dgm:t>
    </dgm:pt>
    <dgm:pt modelId="{A844C9E7-4A8B-40DE-A669-938CD1930201}" type="sibTrans" cxnId="{F61D3944-2DE3-4222-A89E-B5F39DDE65AF}">
      <dgm:prSet/>
      <dgm:spPr/>
      <dgm:t>
        <a:bodyPr/>
        <a:lstStyle/>
        <a:p>
          <a:endParaRPr lang="ru-RU"/>
        </a:p>
      </dgm:t>
    </dgm:pt>
    <dgm:pt modelId="{5EC956C5-06D8-43CD-8C87-4454DF105FFB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ffectLst/>
            </a:rPr>
            <a:t>Графическая наглядность полученных данных способствует лучшему восприятию учебной информации.</a:t>
          </a:r>
          <a:endParaRPr lang="ru-RU" sz="2000" dirty="0">
            <a:solidFill>
              <a:srgbClr val="002060"/>
            </a:solidFill>
            <a:effectLst/>
          </a:endParaRPr>
        </a:p>
      </dgm:t>
    </dgm:pt>
    <dgm:pt modelId="{D2DC6109-AFAD-4B7F-A172-7805A1A62378}" type="parTrans" cxnId="{02A91E32-D501-4394-AAFE-117F67C68957}">
      <dgm:prSet/>
      <dgm:spPr/>
      <dgm:t>
        <a:bodyPr/>
        <a:lstStyle/>
        <a:p>
          <a:endParaRPr lang="ru-RU"/>
        </a:p>
      </dgm:t>
    </dgm:pt>
    <dgm:pt modelId="{41654DD7-6832-4584-ACCC-60D9C41BE102}" type="sibTrans" cxnId="{02A91E32-D501-4394-AAFE-117F67C68957}">
      <dgm:prSet/>
      <dgm:spPr/>
      <dgm:t>
        <a:bodyPr/>
        <a:lstStyle/>
        <a:p>
          <a:endParaRPr lang="ru-RU"/>
        </a:p>
      </dgm:t>
    </dgm:pt>
    <dgm:pt modelId="{CBA46F16-E643-4D29-84E3-FA4AE4B5CD17}" type="pres">
      <dgm:prSet presAssocID="{71C05B50-B2E1-4AD6-84C4-8DAFCE207E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54B79-C8B6-4568-B128-D44DEDBC3443}" type="pres">
      <dgm:prSet presAssocID="{7158BE10-FEF5-4923-85B1-105A2AEA6E34}" presName="parentLin" presStyleCnt="0"/>
      <dgm:spPr/>
    </dgm:pt>
    <dgm:pt modelId="{6EE23EC6-1730-4A65-8733-DCB673CEA0CC}" type="pres">
      <dgm:prSet presAssocID="{7158BE10-FEF5-4923-85B1-105A2AEA6E3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07896F3-0C33-431F-A10B-256C8BA26D11}" type="pres">
      <dgm:prSet presAssocID="{7158BE10-FEF5-4923-85B1-105A2AEA6E34}" presName="parentText" presStyleLbl="node1" presStyleIdx="0" presStyleCnt="2" custScaleX="142857" custScaleY="129578" custLinFactNeighborX="24060" custLinFactNeighborY="44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4F469-1C5A-41A8-9263-1A78B4884980}" type="pres">
      <dgm:prSet presAssocID="{7158BE10-FEF5-4923-85B1-105A2AEA6E34}" presName="negativeSpace" presStyleCnt="0"/>
      <dgm:spPr/>
    </dgm:pt>
    <dgm:pt modelId="{BF47F6B7-CC1A-4427-821B-39108BD59A02}" type="pres">
      <dgm:prSet presAssocID="{7158BE10-FEF5-4923-85B1-105A2AEA6E34}" presName="childText" presStyleLbl="conFgAcc1" presStyleIdx="0" presStyleCnt="2">
        <dgm:presLayoutVars>
          <dgm:bulletEnabled val="1"/>
        </dgm:presLayoutVars>
      </dgm:prSet>
      <dgm:spPr/>
    </dgm:pt>
    <dgm:pt modelId="{C007A654-C552-441D-BC52-C660C38ED5A9}" type="pres">
      <dgm:prSet presAssocID="{A844C9E7-4A8B-40DE-A669-938CD1930201}" presName="spaceBetweenRectangles" presStyleCnt="0"/>
      <dgm:spPr/>
    </dgm:pt>
    <dgm:pt modelId="{0BF386EC-458E-4237-A3C1-1619E8F99B9F}" type="pres">
      <dgm:prSet presAssocID="{5EC956C5-06D8-43CD-8C87-4454DF105FFB}" presName="parentLin" presStyleCnt="0"/>
      <dgm:spPr/>
    </dgm:pt>
    <dgm:pt modelId="{92754D32-42BB-4303-B038-76471EEBFB61}" type="pres">
      <dgm:prSet presAssocID="{5EC956C5-06D8-43CD-8C87-4454DF105FF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30B0598-CF0C-4142-BB8D-45E84A75D9A8}" type="pres">
      <dgm:prSet presAssocID="{5EC956C5-06D8-43CD-8C87-4454DF105FFB}" presName="parentText" presStyleLbl="node1" presStyleIdx="1" presStyleCnt="2" custScaleX="142857" custScaleY="111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43F8C-120B-4F5B-9CA0-972F234A7679}" type="pres">
      <dgm:prSet presAssocID="{5EC956C5-06D8-43CD-8C87-4454DF105FFB}" presName="negativeSpace" presStyleCnt="0"/>
      <dgm:spPr/>
    </dgm:pt>
    <dgm:pt modelId="{61979DA1-DA68-4C79-B721-F5E52A4D34E6}" type="pres">
      <dgm:prSet presAssocID="{5EC956C5-06D8-43CD-8C87-4454DF105FF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462061-7DBE-43EB-93E1-C3DB19640A89}" type="presOf" srcId="{5EC956C5-06D8-43CD-8C87-4454DF105FFB}" destId="{92754D32-42BB-4303-B038-76471EEBFB61}" srcOrd="0" destOrd="0" presId="urn:microsoft.com/office/officeart/2005/8/layout/list1"/>
    <dgm:cxn modelId="{02A91E32-D501-4394-AAFE-117F67C68957}" srcId="{71C05B50-B2E1-4AD6-84C4-8DAFCE207EE0}" destId="{5EC956C5-06D8-43CD-8C87-4454DF105FFB}" srcOrd="1" destOrd="0" parTransId="{D2DC6109-AFAD-4B7F-A172-7805A1A62378}" sibTransId="{41654DD7-6832-4584-ACCC-60D9C41BE102}"/>
    <dgm:cxn modelId="{A9D0EC13-A7A9-4CF9-B0A1-504E36749692}" type="presOf" srcId="{71C05B50-B2E1-4AD6-84C4-8DAFCE207EE0}" destId="{CBA46F16-E643-4D29-84E3-FA4AE4B5CD17}" srcOrd="0" destOrd="0" presId="urn:microsoft.com/office/officeart/2005/8/layout/list1"/>
    <dgm:cxn modelId="{AD61E107-32B2-4447-87D3-4D3B12F8CC84}" type="presOf" srcId="{5EC956C5-06D8-43CD-8C87-4454DF105FFB}" destId="{E30B0598-CF0C-4142-BB8D-45E84A75D9A8}" srcOrd="1" destOrd="0" presId="urn:microsoft.com/office/officeart/2005/8/layout/list1"/>
    <dgm:cxn modelId="{086E167B-3CE9-4D5E-88A9-4EE0686C67B5}" type="presOf" srcId="{7158BE10-FEF5-4923-85B1-105A2AEA6E34}" destId="{E07896F3-0C33-431F-A10B-256C8BA26D11}" srcOrd="1" destOrd="0" presId="urn:microsoft.com/office/officeart/2005/8/layout/list1"/>
    <dgm:cxn modelId="{E9772044-CE89-437C-A897-DDF11C4ED103}" type="presOf" srcId="{7158BE10-FEF5-4923-85B1-105A2AEA6E34}" destId="{6EE23EC6-1730-4A65-8733-DCB673CEA0CC}" srcOrd="0" destOrd="0" presId="urn:microsoft.com/office/officeart/2005/8/layout/list1"/>
    <dgm:cxn modelId="{F61D3944-2DE3-4222-A89E-B5F39DDE65AF}" srcId="{71C05B50-B2E1-4AD6-84C4-8DAFCE207EE0}" destId="{7158BE10-FEF5-4923-85B1-105A2AEA6E34}" srcOrd="0" destOrd="0" parTransId="{BD169019-E6D9-4AF6-8E22-E7068C13A104}" sibTransId="{A844C9E7-4A8B-40DE-A669-938CD1930201}"/>
    <dgm:cxn modelId="{8D3624C4-6F91-447C-9D46-37D922984604}" type="presParOf" srcId="{CBA46F16-E643-4D29-84E3-FA4AE4B5CD17}" destId="{05354B79-C8B6-4568-B128-D44DEDBC3443}" srcOrd="0" destOrd="0" presId="urn:microsoft.com/office/officeart/2005/8/layout/list1"/>
    <dgm:cxn modelId="{DCCFC5B8-A9E3-4992-92A8-7B14B2E2DADB}" type="presParOf" srcId="{05354B79-C8B6-4568-B128-D44DEDBC3443}" destId="{6EE23EC6-1730-4A65-8733-DCB673CEA0CC}" srcOrd="0" destOrd="0" presId="urn:microsoft.com/office/officeart/2005/8/layout/list1"/>
    <dgm:cxn modelId="{BABEF318-FC7D-40D6-8E37-F61469BDAD3E}" type="presParOf" srcId="{05354B79-C8B6-4568-B128-D44DEDBC3443}" destId="{E07896F3-0C33-431F-A10B-256C8BA26D11}" srcOrd="1" destOrd="0" presId="urn:microsoft.com/office/officeart/2005/8/layout/list1"/>
    <dgm:cxn modelId="{C088E0A6-BDA0-4959-8B9C-CFC8358613D1}" type="presParOf" srcId="{CBA46F16-E643-4D29-84E3-FA4AE4B5CD17}" destId="{E5D4F469-1C5A-41A8-9263-1A78B4884980}" srcOrd="1" destOrd="0" presId="urn:microsoft.com/office/officeart/2005/8/layout/list1"/>
    <dgm:cxn modelId="{2326C81A-515A-4E96-985C-1024EC5A29E1}" type="presParOf" srcId="{CBA46F16-E643-4D29-84E3-FA4AE4B5CD17}" destId="{BF47F6B7-CC1A-4427-821B-39108BD59A02}" srcOrd="2" destOrd="0" presId="urn:microsoft.com/office/officeart/2005/8/layout/list1"/>
    <dgm:cxn modelId="{E83F9C74-7B13-41B2-9283-8E3356FA0EA0}" type="presParOf" srcId="{CBA46F16-E643-4D29-84E3-FA4AE4B5CD17}" destId="{C007A654-C552-441D-BC52-C660C38ED5A9}" srcOrd="3" destOrd="0" presId="urn:microsoft.com/office/officeart/2005/8/layout/list1"/>
    <dgm:cxn modelId="{BADE84E0-E9F2-4A29-9766-FF58EC06285E}" type="presParOf" srcId="{CBA46F16-E643-4D29-84E3-FA4AE4B5CD17}" destId="{0BF386EC-458E-4237-A3C1-1619E8F99B9F}" srcOrd="4" destOrd="0" presId="urn:microsoft.com/office/officeart/2005/8/layout/list1"/>
    <dgm:cxn modelId="{353B03B6-D264-45C5-9A49-C13568256919}" type="presParOf" srcId="{0BF386EC-458E-4237-A3C1-1619E8F99B9F}" destId="{92754D32-42BB-4303-B038-76471EEBFB61}" srcOrd="0" destOrd="0" presId="urn:microsoft.com/office/officeart/2005/8/layout/list1"/>
    <dgm:cxn modelId="{C4E86FA6-5C88-49E1-98B8-508BA0A371EE}" type="presParOf" srcId="{0BF386EC-458E-4237-A3C1-1619E8F99B9F}" destId="{E30B0598-CF0C-4142-BB8D-45E84A75D9A8}" srcOrd="1" destOrd="0" presId="urn:microsoft.com/office/officeart/2005/8/layout/list1"/>
    <dgm:cxn modelId="{F375278E-9E47-4114-9603-7CA1BDBBF763}" type="presParOf" srcId="{CBA46F16-E643-4D29-84E3-FA4AE4B5CD17}" destId="{9EE43F8C-120B-4F5B-9CA0-972F234A7679}" srcOrd="5" destOrd="0" presId="urn:microsoft.com/office/officeart/2005/8/layout/list1"/>
    <dgm:cxn modelId="{A7421D28-A5D7-40AE-A305-489BECAD9325}" type="presParOf" srcId="{CBA46F16-E643-4D29-84E3-FA4AE4B5CD17}" destId="{61979DA1-DA68-4C79-B721-F5E52A4D34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F57C6D-7A67-4A3E-8A05-290B45F85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4A7DE-C565-4B0D-A927-087AC5E3A5A1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</a:rPr>
            <a:t>Позволяет проводить онлайн консультации с учеником при помощи передовых технологий телекоммуникации. </a:t>
          </a:r>
          <a:endParaRPr lang="ru-RU" sz="2400" b="1" dirty="0">
            <a:solidFill>
              <a:srgbClr val="002060"/>
            </a:solidFill>
            <a:effectLst/>
          </a:endParaRPr>
        </a:p>
      </dgm:t>
    </dgm:pt>
    <dgm:pt modelId="{DC99B30F-C61B-47C8-A55B-DC87F18777C4}" type="parTrans" cxnId="{10C21783-E970-4CC1-A922-EBF5B9603808}">
      <dgm:prSet/>
      <dgm:spPr/>
      <dgm:t>
        <a:bodyPr/>
        <a:lstStyle/>
        <a:p>
          <a:endParaRPr lang="ru-RU"/>
        </a:p>
      </dgm:t>
    </dgm:pt>
    <dgm:pt modelId="{33BA8A04-0B9D-41C7-87DC-DBE943325EC5}" type="sibTrans" cxnId="{10C21783-E970-4CC1-A922-EBF5B9603808}">
      <dgm:prSet/>
      <dgm:spPr/>
      <dgm:t>
        <a:bodyPr/>
        <a:lstStyle/>
        <a:p>
          <a:endParaRPr lang="ru-RU"/>
        </a:p>
      </dgm:t>
    </dgm:pt>
    <dgm:pt modelId="{CB94D208-888B-4569-9B35-73BEC5EBC98B}">
      <dgm:prSet custT="1"/>
      <dgm:spPr/>
      <dgm:t>
        <a:bodyPr/>
        <a:lstStyle/>
        <a:p>
          <a:r>
            <a:rPr lang="ru-RU" sz="2400" b="1" smtClean="0">
              <a:solidFill>
                <a:srgbClr val="002060"/>
              </a:solidFill>
              <a:effectLst/>
            </a:rPr>
            <a:t>Дает возможность </a:t>
          </a:r>
          <a:r>
            <a:rPr lang="ru-RU" sz="2400" b="1" dirty="0" smtClean="0">
              <a:solidFill>
                <a:srgbClr val="002060"/>
              </a:solidFill>
              <a:effectLst/>
            </a:rPr>
            <a:t>проводить дистанционное обучение и контроль знаний учащихся.</a:t>
          </a:r>
          <a:endParaRPr lang="ru-RU" sz="2400" b="1" dirty="0">
            <a:solidFill>
              <a:srgbClr val="002060"/>
            </a:solidFill>
            <a:effectLst/>
          </a:endParaRPr>
        </a:p>
      </dgm:t>
    </dgm:pt>
    <dgm:pt modelId="{32B88FD2-2239-4497-9CF4-5BDB7AA41B3C}" type="parTrans" cxnId="{0228CA58-EBD8-4339-A4A9-33941623F69F}">
      <dgm:prSet/>
      <dgm:spPr/>
      <dgm:t>
        <a:bodyPr/>
        <a:lstStyle/>
        <a:p>
          <a:endParaRPr lang="ru-RU"/>
        </a:p>
      </dgm:t>
    </dgm:pt>
    <dgm:pt modelId="{2BC92EFE-CCA1-424B-B081-7792A6E4EEF7}" type="sibTrans" cxnId="{0228CA58-EBD8-4339-A4A9-33941623F69F}">
      <dgm:prSet/>
      <dgm:spPr/>
      <dgm:t>
        <a:bodyPr/>
        <a:lstStyle/>
        <a:p>
          <a:endParaRPr lang="ru-RU"/>
        </a:p>
      </dgm:t>
    </dgm:pt>
    <dgm:pt modelId="{0EE952A9-C5F4-4B35-A8D8-B387354DBC59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/>
            </a:rPr>
            <a:t>Способствует профессиональному саморазвитию преподавателя. </a:t>
          </a:r>
          <a:endParaRPr lang="ru-RU" sz="2400" b="1" dirty="0">
            <a:solidFill>
              <a:srgbClr val="002060"/>
            </a:solidFill>
            <a:effectLst/>
          </a:endParaRPr>
        </a:p>
      </dgm:t>
    </dgm:pt>
    <dgm:pt modelId="{19D9707B-607B-4FB6-8D10-A275660C23D9}" type="parTrans" cxnId="{C22229F3-8F6D-418D-AD22-FB1590393DCB}">
      <dgm:prSet/>
      <dgm:spPr/>
      <dgm:t>
        <a:bodyPr/>
        <a:lstStyle/>
        <a:p>
          <a:endParaRPr lang="ru-RU"/>
        </a:p>
      </dgm:t>
    </dgm:pt>
    <dgm:pt modelId="{96615FC2-7276-47FC-A78C-227B8699F3DA}" type="sibTrans" cxnId="{C22229F3-8F6D-418D-AD22-FB1590393DCB}">
      <dgm:prSet/>
      <dgm:spPr/>
      <dgm:t>
        <a:bodyPr/>
        <a:lstStyle/>
        <a:p>
          <a:endParaRPr lang="ru-RU"/>
        </a:p>
      </dgm:t>
    </dgm:pt>
    <dgm:pt modelId="{E86A815F-881A-451B-92CD-5756D0D2DAD7}" type="pres">
      <dgm:prSet presAssocID="{98F57C6D-7A67-4A3E-8A05-290B45F85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6B1CA-36ED-4634-AC9E-22A07C83E155}" type="pres">
      <dgm:prSet presAssocID="{CB94D208-888B-4569-9B35-73BEC5EBC98B}" presName="parentText" presStyleLbl="node1" presStyleIdx="0" presStyleCnt="3" custLinFactY="627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D315A-FA68-4EA9-B97D-6DC8DB79A9E3}" type="pres">
      <dgm:prSet presAssocID="{2BC92EFE-CCA1-424B-B081-7792A6E4EEF7}" presName="spacer" presStyleCnt="0"/>
      <dgm:spPr/>
    </dgm:pt>
    <dgm:pt modelId="{6ED069DB-F991-4B19-91A2-26DA8AAC681C}" type="pres">
      <dgm:prSet presAssocID="{58B4A7DE-C565-4B0D-A927-087AC5E3A5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F90D8-8D57-440F-B776-65C1DEDE9389}" type="pres">
      <dgm:prSet presAssocID="{33BA8A04-0B9D-41C7-87DC-DBE943325EC5}" presName="spacer" presStyleCnt="0"/>
      <dgm:spPr/>
    </dgm:pt>
    <dgm:pt modelId="{32F3A211-E013-41A1-9602-A373011C9E7D}" type="pres">
      <dgm:prSet presAssocID="{0EE952A9-C5F4-4B35-A8D8-B387354DBC59}" presName="parentText" presStyleLbl="node1" presStyleIdx="2" presStyleCnt="3" custScaleX="100998" custScaleY="80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8CA58-EBD8-4339-A4A9-33941623F69F}" srcId="{98F57C6D-7A67-4A3E-8A05-290B45F8593F}" destId="{CB94D208-888B-4569-9B35-73BEC5EBC98B}" srcOrd="0" destOrd="0" parTransId="{32B88FD2-2239-4497-9CF4-5BDB7AA41B3C}" sibTransId="{2BC92EFE-CCA1-424B-B081-7792A6E4EEF7}"/>
    <dgm:cxn modelId="{8CA3E25E-13B0-4726-9E13-88A8ECB243E2}" type="presOf" srcId="{98F57C6D-7A67-4A3E-8A05-290B45F8593F}" destId="{E86A815F-881A-451B-92CD-5756D0D2DAD7}" srcOrd="0" destOrd="0" presId="urn:microsoft.com/office/officeart/2005/8/layout/vList2"/>
    <dgm:cxn modelId="{C22229F3-8F6D-418D-AD22-FB1590393DCB}" srcId="{98F57C6D-7A67-4A3E-8A05-290B45F8593F}" destId="{0EE952A9-C5F4-4B35-A8D8-B387354DBC59}" srcOrd="2" destOrd="0" parTransId="{19D9707B-607B-4FB6-8D10-A275660C23D9}" sibTransId="{96615FC2-7276-47FC-A78C-227B8699F3DA}"/>
    <dgm:cxn modelId="{7CAF59FC-BB70-4009-8F1C-3F4903475DF8}" type="presOf" srcId="{58B4A7DE-C565-4B0D-A927-087AC5E3A5A1}" destId="{6ED069DB-F991-4B19-91A2-26DA8AAC681C}" srcOrd="0" destOrd="0" presId="urn:microsoft.com/office/officeart/2005/8/layout/vList2"/>
    <dgm:cxn modelId="{F8587332-00DE-4311-A0B1-24264D36CAA0}" type="presOf" srcId="{0EE952A9-C5F4-4B35-A8D8-B387354DBC59}" destId="{32F3A211-E013-41A1-9602-A373011C9E7D}" srcOrd="0" destOrd="0" presId="urn:microsoft.com/office/officeart/2005/8/layout/vList2"/>
    <dgm:cxn modelId="{10C21783-E970-4CC1-A922-EBF5B9603808}" srcId="{98F57C6D-7A67-4A3E-8A05-290B45F8593F}" destId="{58B4A7DE-C565-4B0D-A927-087AC5E3A5A1}" srcOrd="1" destOrd="0" parTransId="{DC99B30F-C61B-47C8-A55B-DC87F18777C4}" sibTransId="{33BA8A04-0B9D-41C7-87DC-DBE943325EC5}"/>
    <dgm:cxn modelId="{E56325AF-E162-4F87-AA27-35C3F8592DCC}" type="presOf" srcId="{CB94D208-888B-4569-9B35-73BEC5EBC98B}" destId="{5856B1CA-36ED-4634-AC9E-22A07C83E155}" srcOrd="0" destOrd="0" presId="urn:microsoft.com/office/officeart/2005/8/layout/vList2"/>
    <dgm:cxn modelId="{8DC5AA61-70A3-4A07-B2A0-2DFC72936E05}" type="presParOf" srcId="{E86A815F-881A-451B-92CD-5756D0D2DAD7}" destId="{5856B1CA-36ED-4634-AC9E-22A07C83E155}" srcOrd="0" destOrd="0" presId="urn:microsoft.com/office/officeart/2005/8/layout/vList2"/>
    <dgm:cxn modelId="{03FDE675-E04E-481B-BC49-05EE8A138E58}" type="presParOf" srcId="{E86A815F-881A-451B-92CD-5756D0D2DAD7}" destId="{FE4D315A-FA68-4EA9-B97D-6DC8DB79A9E3}" srcOrd="1" destOrd="0" presId="urn:microsoft.com/office/officeart/2005/8/layout/vList2"/>
    <dgm:cxn modelId="{61DE661C-6F4F-47E1-9C24-1075B0326421}" type="presParOf" srcId="{E86A815F-881A-451B-92CD-5756D0D2DAD7}" destId="{6ED069DB-F991-4B19-91A2-26DA8AAC681C}" srcOrd="2" destOrd="0" presId="urn:microsoft.com/office/officeart/2005/8/layout/vList2"/>
    <dgm:cxn modelId="{B0449040-7190-4A2C-8E80-F4701107D844}" type="presParOf" srcId="{E86A815F-881A-451B-92CD-5756D0D2DAD7}" destId="{B40F90D8-8D57-440F-B776-65C1DEDE9389}" srcOrd="3" destOrd="0" presId="urn:microsoft.com/office/officeart/2005/8/layout/vList2"/>
    <dgm:cxn modelId="{0B03D9C8-A6DE-477D-943A-3CD40FC65E74}" type="presParOf" srcId="{E86A815F-881A-451B-92CD-5756D0D2DAD7}" destId="{32F3A211-E013-41A1-9602-A373011C9E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397A4-8689-4D15-B568-E47AFC5452AC}">
      <dsp:nvSpPr>
        <dsp:cNvPr id="0" name=""/>
        <dsp:cNvSpPr/>
      </dsp:nvSpPr>
      <dsp:spPr>
        <a:xfrm flipV="1">
          <a:off x="0" y="926402"/>
          <a:ext cx="6096000" cy="1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AAB54-3CF8-4597-B4AF-0674F787B92E}">
      <dsp:nvSpPr>
        <dsp:cNvPr id="0" name=""/>
        <dsp:cNvSpPr/>
      </dsp:nvSpPr>
      <dsp:spPr>
        <a:xfrm>
          <a:off x="289917" y="321446"/>
          <a:ext cx="5804020" cy="901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Дает возможность создавать собственный текстовый учебный материал.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33943" y="365472"/>
        <a:ext cx="5715968" cy="813816"/>
      </dsp:txXfrm>
    </dsp:sp>
    <dsp:sp modelId="{6CBB9BE8-42AC-457B-AF33-DED646166B99}">
      <dsp:nvSpPr>
        <dsp:cNvPr id="0" name=""/>
        <dsp:cNvSpPr/>
      </dsp:nvSpPr>
      <dsp:spPr>
        <a:xfrm>
          <a:off x="0" y="2083014"/>
          <a:ext cx="6096000" cy="2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92F77-5A55-466E-BE21-A8DCAFD227E5}">
      <dsp:nvSpPr>
        <dsp:cNvPr id="0" name=""/>
        <dsp:cNvSpPr/>
      </dsp:nvSpPr>
      <dsp:spPr>
        <a:xfrm>
          <a:off x="290810" y="1299440"/>
          <a:ext cx="5800563" cy="105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Позволяет создавать печатный вариант созданного текстового учебного материала для каждого ученика.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2317" y="1350947"/>
        <a:ext cx="5697549" cy="952106"/>
      </dsp:txXfrm>
    </dsp:sp>
    <dsp:sp modelId="{73B93A5D-AEC4-41DB-86E5-E2800CE81830}">
      <dsp:nvSpPr>
        <dsp:cNvPr id="0" name=""/>
        <dsp:cNvSpPr/>
      </dsp:nvSpPr>
      <dsp:spPr>
        <a:xfrm>
          <a:off x="0" y="3660658"/>
          <a:ext cx="60960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E0CB9-4015-47E4-9A02-C656D2A022E1}">
      <dsp:nvSpPr>
        <dsp:cNvPr id="0" name=""/>
        <dsp:cNvSpPr/>
      </dsp:nvSpPr>
      <dsp:spPr>
        <a:xfrm>
          <a:off x="293191" y="2599943"/>
          <a:ext cx="5798229" cy="1134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Способствует удобному использованию созданного текстового учебного материала, в цифровом формате, для домашнего самообучения учеников.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8573" y="2655325"/>
        <a:ext cx="5687465" cy="1023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CD99D-E532-41D9-B9F2-ECF038809F8C}">
      <dsp:nvSpPr>
        <dsp:cNvPr id="0" name=""/>
        <dsp:cNvSpPr/>
      </dsp:nvSpPr>
      <dsp:spPr>
        <a:xfrm>
          <a:off x="0" y="773231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B244B-6B40-49A4-BB65-6C3DB7CFBF66}">
      <dsp:nvSpPr>
        <dsp:cNvPr id="0" name=""/>
        <dsp:cNvSpPr/>
      </dsp:nvSpPr>
      <dsp:spPr>
        <a:xfrm>
          <a:off x="290214" y="23710"/>
          <a:ext cx="5804291" cy="1029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Позволяет создавать презентационный учебный материал.</a:t>
          </a:r>
          <a:endParaRPr lang="ru-RU" sz="1100" kern="1200" dirty="0"/>
        </a:p>
      </dsp:txBody>
      <dsp:txXfrm>
        <a:off x="340493" y="73989"/>
        <a:ext cx="5703733" cy="929402"/>
      </dsp:txXfrm>
    </dsp:sp>
    <dsp:sp modelId="{BEC15E09-AC8D-4067-9881-65DC142FD7B1}">
      <dsp:nvSpPr>
        <dsp:cNvPr id="0" name=""/>
        <dsp:cNvSpPr/>
      </dsp:nvSpPr>
      <dsp:spPr>
        <a:xfrm>
          <a:off x="0" y="231502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2B547-E61C-453B-974D-5F3E620B775C}">
      <dsp:nvSpPr>
        <dsp:cNvPr id="0" name=""/>
        <dsp:cNvSpPr/>
      </dsp:nvSpPr>
      <dsp:spPr>
        <a:xfrm>
          <a:off x="290214" y="1354631"/>
          <a:ext cx="5804291" cy="124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Способствует лучшему  усвоению учебного материала за счет наглядного дополнения речи преподавателя.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0786" y="1415203"/>
        <a:ext cx="5683147" cy="1119685"/>
      </dsp:txXfrm>
    </dsp:sp>
    <dsp:sp modelId="{19BBB21B-E682-42B2-837A-3A0E0936A686}">
      <dsp:nvSpPr>
        <dsp:cNvPr id="0" name=""/>
        <dsp:cNvSpPr/>
      </dsp:nvSpPr>
      <dsp:spPr>
        <a:xfrm>
          <a:off x="0" y="356148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539AD-03FA-4F4A-B2B8-C86E4A2B1E26}">
      <dsp:nvSpPr>
        <dsp:cNvPr id="0" name=""/>
        <dsp:cNvSpPr/>
      </dsp:nvSpPr>
      <dsp:spPr>
        <a:xfrm>
          <a:off x="290214" y="2896420"/>
          <a:ext cx="5804291" cy="945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Экономит время и ресурсы на подготовку к проведению занятия.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36370" y="2942576"/>
        <a:ext cx="5711979" cy="853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2B1E0-3FE5-4C3D-8DAF-B6FC4572AEB1}">
      <dsp:nvSpPr>
        <dsp:cNvPr id="0" name=""/>
        <dsp:cNvSpPr/>
      </dsp:nvSpPr>
      <dsp:spPr>
        <a:xfrm>
          <a:off x="0" y="1359104"/>
          <a:ext cx="619268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4D458-66D8-4485-8E22-265ECFC45BF3}">
      <dsp:nvSpPr>
        <dsp:cNvPr id="0" name=""/>
        <dsp:cNvSpPr/>
      </dsp:nvSpPr>
      <dsp:spPr>
        <a:xfrm>
          <a:off x="296610" y="0"/>
          <a:ext cx="5896077" cy="172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rgbClr val="002060"/>
              </a:solidFill>
              <a:effectLst/>
            </a:rPr>
            <a:t>Позволяет создавать тестовые программы для проверки уровня знаний учеников.</a:t>
          </a:r>
          <a:endParaRPr lang="ru-RU" sz="2000" b="1" u="none" kern="1200" dirty="0">
            <a:solidFill>
              <a:srgbClr val="002060"/>
            </a:solidFill>
            <a:effectLst/>
          </a:endParaRPr>
        </a:p>
      </dsp:txBody>
      <dsp:txXfrm>
        <a:off x="380855" y="84245"/>
        <a:ext cx="5727587" cy="1557284"/>
      </dsp:txXfrm>
    </dsp:sp>
    <dsp:sp modelId="{9A3527A1-8487-4780-AE81-3C1D90DA4D54}">
      <dsp:nvSpPr>
        <dsp:cNvPr id="0" name=""/>
        <dsp:cNvSpPr/>
      </dsp:nvSpPr>
      <dsp:spPr>
        <a:xfrm>
          <a:off x="0" y="3311790"/>
          <a:ext cx="619268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32C35-3ECE-4812-A1B0-7E8658661982}">
      <dsp:nvSpPr>
        <dsp:cNvPr id="0" name=""/>
        <dsp:cNvSpPr/>
      </dsp:nvSpPr>
      <dsp:spPr>
        <a:xfrm>
          <a:off x="278599" y="2181172"/>
          <a:ext cx="5896352" cy="1509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</a:rPr>
            <a:t>Позволяет создавать настольные программы для дистанционного самообучения учеников.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352270" y="2254843"/>
        <a:ext cx="5749010" cy="1361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7F6B7-CC1A-4427-821B-39108BD59A02}">
      <dsp:nvSpPr>
        <dsp:cNvPr id="0" name=""/>
        <dsp:cNvSpPr/>
      </dsp:nvSpPr>
      <dsp:spPr>
        <a:xfrm>
          <a:off x="0" y="999298"/>
          <a:ext cx="6096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896F3-0C33-431F-A10B-256C8BA26D11}">
      <dsp:nvSpPr>
        <dsp:cNvPr id="0" name=""/>
        <dsp:cNvSpPr/>
      </dsp:nvSpPr>
      <dsp:spPr>
        <a:xfrm>
          <a:off x="291708" y="571328"/>
          <a:ext cx="5804291" cy="1568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</a:rPr>
            <a:t>Позволяет создавать электронные графики и таблицы по заданным величинам.</a:t>
          </a:r>
          <a:endParaRPr lang="ru-RU" sz="2000" kern="1200" dirty="0">
            <a:solidFill>
              <a:srgbClr val="002060"/>
            </a:solidFill>
            <a:effectLst/>
          </a:endParaRPr>
        </a:p>
      </dsp:txBody>
      <dsp:txXfrm>
        <a:off x="368266" y="647886"/>
        <a:ext cx="5651175" cy="1415192"/>
      </dsp:txXfrm>
    </dsp:sp>
    <dsp:sp modelId="{61979DA1-DA68-4C79-B721-F5E52A4D34E6}">
      <dsp:nvSpPr>
        <dsp:cNvPr id="0" name=""/>
        <dsp:cNvSpPr/>
      </dsp:nvSpPr>
      <dsp:spPr>
        <a:xfrm>
          <a:off x="0" y="2994650"/>
          <a:ext cx="6096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B0598-CF0C-4142-BB8D-45E84A75D9A8}">
      <dsp:nvSpPr>
        <dsp:cNvPr id="0" name=""/>
        <dsp:cNvSpPr/>
      </dsp:nvSpPr>
      <dsp:spPr>
        <a:xfrm>
          <a:off x="290214" y="2253898"/>
          <a:ext cx="5804291" cy="1345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</a:rPr>
            <a:t>Графическая наглядность полученных данных способствует лучшему восприятию учебной информации.</a:t>
          </a:r>
          <a:endParaRPr lang="ru-RU" sz="2000" kern="1200" dirty="0">
            <a:solidFill>
              <a:srgbClr val="002060"/>
            </a:solidFill>
            <a:effectLst/>
          </a:endParaRPr>
        </a:p>
      </dsp:txBody>
      <dsp:txXfrm>
        <a:off x="355916" y="2319600"/>
        <a:ext cx="5672887" cy="1214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6B1CA-36ED-4634-AC9E-22A07C83E155}">
      <dsp:nvSpPr>
        <dsp:cNvPr id="0" name=""/>
        <dsp:cNvSpPr/>
      </dsp:nvSpPr>
      <dsp:spPr>
        <a:xfrm>
          <a:off x="0" y="19334"/>
          <a:ext cx="6264695" cy="129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002060"/>
              </a:solidFill>
              <a:effectLst/>
            </a:rPr>
            <a:t>Дает возможность </a:t>
          </a:r>
          <a:r>
            <a:rPr lang="ru-RU" sz="2400" b="1" kern="1200" dirty="0" smtClean="0">
              <a:solidFill>
                <a:srgbClr val="002060"/>
              </a:solidFill>
              <a:effectLst/>
            </a:rPr>
            <a:t>проводить дистанционное обучение и контроль знаний учащихся.</a:t>
          </a:r>
          <a:endParaRPr lang="ru-RU" sz="2400" b="1" kern="1200" dirty="0">
            <a:solidFill>
              <a:srgbClr val="002060"/>
            </a:solidFill>
            <a:effectLst/>
          </a:endParaRPr>
        </a:p>
      </dsp:txBody>
      <dsp:txXfrm>
        <a:off x="63014" y="82348"/>
        <a:ext cx="6138667" cy="1164815"/>
      </dsp:txXfrm>
    </dsp:sp>
    <dsp:sp modelId="{6ED069DB-F991-4B19-91A2-26DA8AAC681C}">
      <dsp:nvSpPr>
        <dsp:cNvPr id="0" name=""/>
        <dsp:cNvSpPr/>
      </dsp:nvSpPr>
      <dsp:spPr>
        <a:xfrm>
          <a:off x="0" y="1302085"/>
          <a:ext cx="6264695" cy="1290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</a:rPr>
            <a:t>Позволяет проводить онлайн консультации с учеником при помощи передовых технологий телекоммуникации. </a:t>
          </a:r>
          <a:endParaRPr lang="ru-RU" sz="2400" b="1" kern="1200" dirty="0">
            <a:solidFill>
              <a:srgbClr val="002060"/>
            </a:solidFill>
            <a:effectLst/>
          </a:endParaRPr>
        </a:p>
      </dsp:txBody>
      <dsp:txXfrm>
        <a:off x="63014" y="1365099"/>
        <a:ext cx="6138667" cy="1164815"/>
      </dsp:txXfrm>
    </dsp:sp>
    <dsp:sp modelId="{32F3A211-E013-41A1-9602-A373011C9E7D}">
      <dsp:nvSpPr>
        <dsp:cNvPr id="0" name=""/>
        <dsp:cNvSpPr/>
      </dsp:nvSpPr>
      <dsp:spPr>
        <a:xfrm>
          <a:off x="0" y="2604161"/>
          <a:ext cx="6264695" cy="10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/>
            </a:rPr>
            <a:t>Способствует профессиональному саморазвитию преподавателя. </a:t>
          </a:r>
          <a:endParaRPr lang="ru-RU" sz="2400" b="1" kern="1200" dirty="0">
            <a:solidFill>
              <a:srgbClr val="002060"/>
            </a:solidFill>
            <a:effectLst/>
          </a:endParaRPr>
        </a:p>
      </dsp:txBody>
      <dsp:txXfrm>
        <a:off x="50787" y="2654948"/>
        <a:ext cx="6163121" cy="938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10EA1-A96D-47DA-BA25-37222CC24F66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CDE17-1099-4881-81BF-A06163910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54D04-75A5-41E0-ABDA-17C34CF2715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0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4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9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8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3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4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3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90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49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01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3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9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89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04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66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6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65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E9E5D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9E5D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49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83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67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6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0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2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9FFA68-4840-4D18-A2C7-069B4534C456}" type="datetimeFigureOut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07.01.2014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E4CDA-D610-41BE-BC2B-C2C844EB41D3}" type="slidenum">
              <a:rPr lang="ru-RU" smtClean="0">
                <a:solidFill>
                  <a:srgbClr val="69646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96464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3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emf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Представление модели личности современного педагога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543878" cy="41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1772817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">
              <a:spcBef>
                <a:spcPts val="600"/>
              </a:spcBef>
              <a:spcAft>
                <a:spcPts val="0"/>
              </a:spcAft>
            </a:pPr>
            <a:r>
              <a:rPr lang="ru-RU" sz="2800" i="1" kern="800" dirty="0" smtClean="0">
                <a:solidFill>
                  <a:srgbClr val="002060"/>
                </a:solidFill>
                <a:ea typeface="Times New Roman"/>
              </a:rPr>
              <a:t>Личность </a:t>
            </a:r>
            <a:r>
              <a:rPr lang="ru-RU" sz="2800" i="1" kern="800" dirty="0">
                <a:solidFill>
                  <a:srgbClr val="002060"/>
                </a:solidFill>
                <a:ea typeface="Times New Roman"/>
              </a:rPr>
              <a:t>– человеческий индивид, являющийся субъектом  сознательной деятельности, </a:t>
            </a:r>
            <a:r>
              <a:rPr lang="ru-RU" sz="2800" i="1" kern="800" dirty="0" smtClean="0">
                <a:solidFill>
                  <a:srgbClr val="002060"/>
                </a:solidFill>
                <a:ea typeface="Times New Roman"/>
              </a:rPr>
              <a:t>обладающий </a:t>
            </a:r>
            <a:r>
              <a:rPr lang="ru-RU" sz="2800" i="1" kern="800" dirty="0">
                <a:solidFill>
                  <a:srgbClr val="002060"/>
                </a:solidFill>
                <a:ea typeface="Times New Roman"/>
              </a:rPr>
              <a:t>совокупностью социально значимых черт, свойств и качеств, которые он реализует в общественной жизни.</a:t>
            </a:r>
            <a:endParaRPr lang="ru-RU" sz="2800" i="1" dirty="0">
              <a:solidFill>
                <a:srgbClr val="002060"/>
              </a:solidFill>
              <a:effectLst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45333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Автор: учитель математики </a:t>
            </a:r>
            <a:r>
              <a:rPr lang="ru-RU" dirty="0" err="1" smtClean="0">
                <a:solidFill>
                  <a:srgbClr val="002060"/>
                </a:solidFill>
                <a:cs typeface="Times New Roman" pitchFamily="18" charset="0"/>
              </a:rPr>
              <a:t>Коровкина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Валентина Николаевна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103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Сложение чисел с разными знаками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138642" cy="521497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D34817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100" dirty="0" smtClean="0"/>
              <a:t>Чтобы сложить два числа с разными знаками нужно:</a:t>
            </a:r>
          </a:p>
          <a:p>
            <a:pPr>
              <a:buNone/>
            </a:pPr>
            <a:r>
              <a:rPr lang="ru-RU" sz="3100" b="1" dirty="0" smtClean="0"/>
              <a:t>   </a:t>
            </a:r>
            <a:r>
              <a:rPr lang="ru-RU" sz="3100" b="1" i="1" dirty="0" smtClean="0"/>
              <a:t>1) </a:t>
            </a:r>
            <a:r>
              <a:rPr lang="ru-RU" sz="3100" i="1" dirty="0" smtClean="0"/>
              <a:t>из большего модуля вычесть меньший модуль;</a:t>
            </a:r>
          </a:p>
          <a:p>
            <a:pPr>
              <a:buNone/>
            </a:pPr>
            <a:r>
              <a:rPr lang="ru-RU" sz="3100" b="1" i="1" dirty="0" smtClean="0"/>
              <a:t>    2) </a:t>
            </a:r>
            <a:r>
              <a:rPr lang="ru-RU" sz="3100" i="1" dirty="0" smtClean="0"/>
              <a:t>перед полученным числом поставить знак того слагаемого, модуль которого больше.</a:t>
            </a:r>
          </a:p>
          <a:p>
            <a:pPr algn="ctr">
              <a:spcBef>
                <a:spcPts val="792"/>
              </a:spcBef>
              <a:buNone/>
            </a:pPr>
            <a:r>
              <a:rPr lang="ru-RU" sz="4100" dirty="0" smtClean="0"/>
              <a:t>(</a:t>
            </a:r>
            <a:r>
              <a:rPr lang="ru-RU" sz="4100" b="1" dirty="0" smtClean="0">
                <a:solidFill>
                  <a:srgbClr val="002060"/>
                </a:solidFill>
              </a:rPr>
              <a:t>-</a:t>
            </a:r>
            <a:r>
              <a:rPr lang="ru-RU" sz="4100" dirty="0" smtClean="0"/>
              <a:t>)+(+) = </a:t>
            </a:r>
            <a:r>
              <a:rPr lang="ru-RU" sz="4100" dirty="0" smtClean="0">
                <a:solidFill>
                  <a:srgbClr val="002060"/>
                </a:solidFill>
              </a:rPr>
              <a:t>-</a:t>
            </a:r>
            <a:r>
              <a:rPr lang="ru-RU" sz="4100" dirty="0" smtClean="0"/>
              <a:t>(</a:t>
            </a:r>
            <a:r>
              <a:rPr lang="ru-RU" sz="4100" dirty="0" err="1" smtClean="0">
                <a:solidFill>
                  <a:srgbClr val="002060"/>
                </a:solidFill>
              </a:rPr>
              <a:t>М</a:t>
            </a:r>
            <a:r>
              <a:rPr lang="ru-RU" sz="4100" dirty="0" err="1" smtClean="0"/>
              <a:t>-м</a:t>
            </a:r>
            <a:r>
              <a:rPr lang="ru-RU" sz="4100" dirty="0" smtClean="0"/>
              <a:t>)</a:t>
            </a:r>
          </a:p>
          <a:p>
            <a:pPr algn="ctr">
              <a:spcBef>
                <a:spcPts val="792"/>
              </a:spcBef>
              <a:buNone/>
            </a:pPr>
            <a:r>
              <a:rPr lang="ru-RU" sz="4100" dirty="0" smtClean="0"/>
              <a:t>(</a:t>
            </a:r>
            <a:r>
              <a:rPr lang="ru-RU" sz="4100" b="1" dirty="0" smtClean="0">
                <a:solidFill>
                  <a:srgbClr val="C00000"/>
                </a:solidFill>
              </a:rPr>
              <a:t>+</a:t>
            </a:r>
            <a:r>
              <a:rPr lang="ru-RU" sz="4100" dirty="0" smtClean="0"/>
              <a:t>)+(-) = </a:t>
            </a:r>
            <a:r>
              <a:rPr lang="ru-RU" sz="4100" dirty="0" smtClean="0">
                <a:solidFill>
                  <a:srgbClr val="C00000"/>
                </a:solidFill>
              </a:rPr>
              <a:t>+</a:t>
            </a:r>
            <a:r>
              <a:rPr lang="ru-RU" sz="4100" dirty="0" smtClean="0"/>
              <a:t>(</a:t>
            </a:r>
            <a:r>
              <a:rPr lang="ru-RU" sz="4100" dirty="0" err="1" smtClean="0">
                <a:solidFill>
                  <a:srgbClr val="C00000"/>
                </a:solidFill>
              </a:rPr>
              <a:t>М</a:t>
            </a:r>
            <a:r>
              <a:rPr lang="ru-RU" sz="4100" dirty="0" err="1" smtClean="0"/>
              <a:t>-м</a:t>
            </a:r>
            <a:r>
              <a:rPr lang="ru-RU" sz="4100" dirty="0" smtClean="0"/>
              <a:t>)</a:t>
            </a:r>
            <a:endParaRPr lang="ru-RU" sz="4100" dirty="0" smtClean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428736"/>
            <a:ext cx="4071966" cy="52403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D34817"/>
            </a:solidFill>
            <a:prstDash val="solid"/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u="sng" dirty="0" smtClean="0"/>
              <a:t>Образец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-6,2</a:t>
            </a:r>
            <a:r>
              <a:rPr lang="ru-RU" sz="2800" i="1" dirty="0" smtClean="0"/>
              <a:t> +4,1=</a:t>
            </a:r>
            <a:r>
              <a:rPr lang="ru-RU" sz="2800" i="1" dirty="0" smtClean="0">
                <a:solidFill>
                  <a:srgbClr val="002060"/>
                </a:solidFill>
              </a:rPr>
              <a:t>-</a:t>
            </a:r>
            <a:r>
              <a:rPr lang="ru-RU" sz="2800" i="1" dirty="0" smtClean="0"/>
              <a:t>(</a:t>
            </a:r>
            <a:r>
              <a:rPr lang="ru-RU" sz="2800" i="1" dirty="0" smtClean="0">
                <a:solidFill>
                  <a:srgbClr val="002060"/>
                </a:solidFill>
              </a:rPr>
              <a:t>6,2</a:t>
            </a:r>
            <a:r>
              <a:rPr lang="ru-RU" sz="2800" i="1" dirty="0" smtClean="0"/>
              <a:t>-4,1)=</a:t>
            </a:r>
            <a:r>
              <a:rPr lang="ru-RU" sz="2800" i="1" dirty="0" smtClean="0">
                <a:solidFill>
                  <a:srgbClr val="002060"/>
                </a:solidFill>
              </a:rPr>
              <a:t>-</a:t>
            </a:r>
            <a:r>
              <a:rPr lang="ru-RU" sz="2800" i="1" dirty="0" smtClean="0"/>
              <a:t>2,1</a:t>
            </a:r>
          </a:p>
          <a:p>
            <a:pPr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6,2</a:t>
            </a:r>
            <a:r>
              <a:rPr lang="ru-RU" sz="2800" i="1" dirty="0" smtClean="0"/>
              <a:t>+(-4,1)=</a:t>
            </a:r>
            <a:r>
              <a:rPr lang="ru-RU" sz="2800" i="1" dirty="0" smtClean="0">
                <a:solidFill>
                  <a:srgbClr val="C00000"/>
                </a:solidFill>
              </a:rPr>
              <a:t>+</a:t>
            </a:r>
            <a:r>
              <a:rPr lang="ru-RU" sz="2800" i="1" dirty="0" smtClean="0"/>
              <a:t>(</a:t>
            </a:r>
            <a:r>
              <a:rPr lang="ru-RU" sz="2800" i="1" dirty="0" smtClean="0">
                <a:solidFill>
                  <a:srgbClr val="C00000"/>
                </a:solidFill>
              </a:rPr>
              <a:t>6,2</a:t>
            </a:r>
            <a:r>
              <a:rPr lang="ru-RU" sz="2800" i="1" dirty="0" smtClean="0"/>
              <a:t>-4,1)=2,1</a:t>
            </a:r>
          </a:p>
          <a:p>
            <a:pPr>
              <a:buNone/>
            </a:pPr>
            <a:endParaRPr lang="ru-RU" sz="2800" u="sng" dirty="0" smtClean="0"/>
          </a:p>
          <a:p>
            <a:pPr>
              <a:buNone/>
            </a:pPr>
            <a:r>
              <a:rPr lang="ru-RU" sz="2800" u="sng" dirty="0" smtClean="0"/>
              <a:t>Выполни сложение:</a:t>
            </a:r>
          </a:p>
          <a:p>
            <a:pPr>
              <a:buNone/>
            </a:pPr>
            <a:r>
              <a:rPr lang="ru-RU" sz="2800" dirty="0" smtClean="0"/>
              <a:t>1+(-0,56)             -15+1,9</a:t>
            </a:r>
          </a:p>
          <a:p>
            <a:pPr>
              <a:buNone/>
            </a:pPr>
            <a:r>
              <a:rPr lang="ru-RU" sz="2800" dirty="0" smtClean="0"/>
              <a:t>-9+10,2                -0,7+6</a:t>
            </a:r>
          </a:p>
          <a:p>
            <a:pPr>
              <a:buNone/>
            </a:pPr>
            <a:r>
              <a:rPr lang="ru-RU" sz="2800" dirty="0" smtClean="0"/>
              <a:t>0,3+(-4,7)            -3,34+4,6</a:t>
            </a:r>
          </a:p>
          <a:p>
            <a:pPr>
              <a:buNone/>
            </a:pPr>
            <a:endParaRPr lang="ru-RU" sz="2800" u="sng" dirty="0" smtClean="0"/>
          </a:p>
          <a:p>
            <a:pPr>
              <a:buNone/>
            </a:pPr>
            <a:r>
              <a:rPr lang="ru-RU" sz="2800" u="sng" dirty="0" smtClean="0"/>
              <a:t>Прибавьте:</a:t>
            </a:r>
          </a:p>
          <a:p>
            <a:pPr>
              <a:buNone/>
            </a:pPr>
            <a:r>
              <a:rPr lang="ru-RU" sz="2800" dirty="0" smtClean="0"/>
              <a:t>а) к сумме-6 и-12 число13</a:t>
            </a:r>
          </a:p>
          <a:p>
            <a:pPr>
              <a:buNone/>
            </a:pPr>
            <a:r>
              <a:rPr lang="ru-RU" sz="2800" dirty="0" smtClean="0"/>
              <a:t>б) к сумме11 и-6,5 число-1</a:t>
            </a:r>
          </a:p>
          <a:p>
            <a:pPr>
              <a:buNone/>
            </a:pPr>
            <a:r>
              <a:rPr lang="ru-RU" sz="2800" dirty="0" smtClean="0"/>
              <a:t>в) к числу-10 сумму 8 и -7</a:t>
            </a:r>
            <a:endParaRPr lang="ru-RU" sz="28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4500562" y="3429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4290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кругленная прямоугольная выноска 21"/>
          <p:cNvSpPr/>
          <p:nvPr/>
        </p:nvSpPr>
        <p:spPr>
          <a:xfrm rot="21100043">
            <a:off x="406398" y="987006"/>
            <a:ext cx="2424573" cy="798229"/>
          </a:xfrm>
          <a:prstGeom prst="wedgeRoundRectCallout">
            <a:avLst>
              <a:gd name="adj1" fmla="val -16299"/>
              <a:gd name="adj2" fmla="val 66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 Алгоритм сложения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07688" y="273960"/>
            <a:ext cx="2286000" cy="75405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4300" dirty="0" smtClean="0">
              <a:solidFill>
                <a:srgbClr val="002060"/>
              </a:solidFill>
            </a:endParaRPr>
          </a:p>
        </p:txBody>
      </p:sp>
      <p:sp>
        <p:nvSpPr>
          <p:cNvPr id="12" name="Двойные фигурные скобки 11"/>
          <p:cNvSpPr/>
          <p:nvPr/>
        </p:nvSpPr>
        <p:spPr>
          <a:xfrm>
            <a:off x="857224" y="5429264"/>
            <a:ext cx="3286148" cy="1000132"/>
          </a:xfrm>
          <a:prstGeom prst="bracePair">
            <a:avLst/>
          </a:prstGeom>
          <a:ln w="57150">
            <a:solidFill>
              <a:srgbClr val="D348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31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Опоры по теме  </a:t>
            </a:r>
            <a:r>
              <a:rPr lang="ru-RU" sz="2400" b="1" i="1" dirty="0" smtClean="0"/>
              <a:t>«Действия с положительными и отрицательными числами»</a:t>
            </a:r>
            <a:endParaRPr lang="ru-RU" sz="24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92922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D34817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(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ru-RU" sz="4400" b="1" dirty="0" smtClean="0"/>
              <a:t>)+(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ru-RU" sz="4400" b="1" dirty="0" smtClean="0"/>
              <a:t>)= </a:t>
            </a:r>
            <a:r>
              <a:rPr lang="ru-RU" sz="4400" b="1" dirty="0" smtClean="0">
                <a:solidFill>
                  <a:srgbClr val="002060"/>
                </a:solidFill>
              </a:rPr>
              <a:t>- </a:t>
            </a:r>
            <a:r>
              <a:rPr lang="ru-RU" sz="4400" b="1" dirty="0" smtClean="0"/>
              <a:t>(</a:t>
            </a:r>
            <a:r>
              <a:rPr lang="ru-RU" sz="4400" b="1" dirty="0" err="1" smtClean="0"/>
              <a:t>м</a:t>
            </a:r>
            <a:r>
              <a:rPr lang="ru-RU" sz="4400" b="1" dirty="0" err="1" smtClean="0">
                <a:solidFill>
                  <a:srgbClr val="C00000"/>
                </a:solidFill>
              </a:rPr>
              <a:t>+</a:t>
            </a:r>
            <a:r>
              <a:rPr lang="ru-RU" sz="4400" b="1" dirty="0" err="1" smtClean="0"/>
              <a:t>м</a:t>
            </a:r>
            <a:r>
              <a:rPr lang="ru-RU" sz="4400" b="1" dirty="0" smtClean="0"/>
              <a:t>)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28934"/>
            <a:ext cx="4643438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2"/>
              </a:spcBef>
            </a:pPr>
            <a:r>
              <a:rPr lang="ru-RU" sz="4400" b="1" dirty="0" smtClean="0">
                <a:solidFill>
                  <a:prstClr val="black"/>
                </a:solidFill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ru-RU" sz="4400" b="1" dirty="0" smtClean="0">
                <a:solidFill>
                  <a:prstClr val="black"/>
                </a:solidFill>
              </a:rPr>
              <a:t>)+(</a:t>
            </a:r>
            <a:r>
              <a:rPr lang="ru-RU" sz="4400" b="1" dirty="0" smtClean="0">
                <a:solidFill>
                  <a:srgbClr val="C00000"/>
                </a:solidFill>
              </a:rPr>
              <a:t>+</a:t>
            </a:r>
            <a:r>
              <a:rPr lang="ru-RU" sz="4400" b="1" dirty="0" smtClean="0">
                <a:solidFill>
                  <a:prstClr val="black"/>
                </a:solidFill>
              </a:rPr>
              <a:t>) = 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ru-RU" sz="4400" b="1" dirty="0" smtClean="0">
                <a:solidFill>
                  <a:prstClr val="black"/>
                </a:solidFill>
              </a:rPr>
              <a:t>(</a:t>
            </a:r>
            <a:r>
              <a:rPr lang="ru-RU" sz="4400" b="1" dirty="0" err="1" smtClean="0">
                <a:solidFill>
                  <a:srgbClr val="002060"/>
                </a:solidFill>
              </a:rPr>
              <a:t>М</a:t>
            </a:r>
            <a:r>
              <a:rPr lang="ru-RU" sz="4400" b="1" dirty="0" err="1" smtClean="0">
                <a:solidFill>
                  <a:prstClr val="black"/>
                </a:solidFill>
              </a:rPr>
              <a:t>-м</a:t>
            </a:r>
            <a:r>
              <a:rPr lang="ru-RU" sz="4400" b="1" dirty="0" smtClean="0">
                <a:solidFill>
                  <a:prstClr val="black"/>
                </a:solidFill>
              </a:rPr>
              <a:t>)</a:t>
            </a:r>
          </a:p>
          <a:p>
            <a:pPr algn="ctr">
              <a:spcBef>
                <a:spcPts val="792"/>
              </a:spcBef>
            </a:pPr>
            <a:r>
              <a:rPr lang="ru-RU" sz="4400" b="1" dirty="0" smtClean="0">
                <a:solidFill>
                  <a:prstClr val="black"/>
                </a:solidFill>
              </a:rPr>
              <a:t> (</a:t>
            </a:r>
            <a:r>
              <a:rPr lang="ru-RU" sz="4400" b="1" dirty="0" smtClean="0">
                <a:solidFill>
                  <a:srgbClr val="C00000"/>
                </a:solidFill>
              </a:rPr>
              <a:t>+</a:t>
            </a:r>
            <a:r>
              <a:rPr lang="ru-RU" sz="4400" b="1" dirty="0" smtClean="0">
                <a:solidFill>
                  <a:prstClr val="black"/>
                </a:solidFill>
              </a:rPr>
              <a:t>)+(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ru-RU" sz="4400" b="1" dirty="0" smtClean="0">
                <a:solidFill>
                  <a:prstClr val="black"/>
                </a:solidFill>
              </a:rPr>
              <a:t>) = </a:t>
            </a:r>
            <a:r>
              <a:rPr lang="ru-RU" sz="4400" b="1" dirty="0" smtClean="0">
                <a:solidFill>
                  <a:srgbClr val="C00000"/>
                </a:solidFill>
              </a:rPr>
              <a:t>+</a:t>
            </a:r>
            <a:r>
              <a:rPr lang="ru-RU" sz="4400" b="1" dirty="0" smtClean="0">
                <a:solidFill>
                  <a:prstClr val="black"/>
                </a:solidFill>
              </a:rPr>
              <a:t>(</a:t>
            </a:r>
            <a:r>
              <a:rPr lang="ru-RU" sz="4400" b="1" dirty="0" err="1" smtClean="0">
                <a:solidFill>
                  <a:srgbClr val="C00000"/>
                </a:solidFill>
              </a:rPr>
              <a:t>М</a:t>
            </a:r>
            <a:r>
              <a:rPr lang="ru-RU" sz="4400" b="1" dirty="0" err="1" smtClean="0">
                <a:solidFill>
                  <a:prstClr val="black"/>
                </a:solidFill>
              </a:rPr>
              <a:t>-м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86322"/>
            <a:ext cx="3714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a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en-US" sz="4400" b="1" dirty="0" smtClean="0">
                <a:solidFill>
                  <a:prstClr val="black"/>
                </a:solidFill>
              </a:rPr>
              <a:t>b</a:t>
            </a:r>
            <a:r>
              <a:rPr lang="ru-RU" sz="4400" b="1" dirty="0" smtClean="0">
                <a:solidFill>
                  <a:prstClr val="black"/>
                </a:solidFill>
              </a:rPr>
              <a:t> = </a:t>
            </a:r>
            <a:r>
              <a:rPr lang="en-US" sz="4400" b="1" dirty="0" smtClean="0">
                <a:solidFill>
                  <a:prstClr val="black"/>
                </a:solidFill>
              </a:rPr>
              <a:t>a</a:t>
            </a:r>
            <a:r>
              <a:rPr lang="ru-RU" sz="4400" b="1" dirty="0" smtClean="0">
                <a:solidFill>
                  <a:srgbClr val="C00000"/>
                </a:solidFill>
              </a:rPr>
              <a:t>+</a:t>
            </a:r>
            <a:r>
              <a:rPr lang="ru-RU" sz="4400" b="1" dirty="0" smtClean="0">
                <a:solidFill>
                  <a:prstClr val="black"/>
                </a:solidFill>
              </a:rPr>
              <a:t>(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  <a:r>
              <a:rPr lang="en-US" sz="4400" b="1" dirty="0" smtClean="0">
                <a:solidFill>
                  <a:prstClr val="black"/>
                </a:solidFill>
              </a:rPr>
              <a:t>b</a:t>
            </a:r>
            <a:r>
              <a:rPr lang="ru-RU" sz="4400" b="1" dirty="0" smtClean="0">
                <a:solidFill>
                  <a:prstClr val="black"/>
                </a:solidFill>
              </a:rPr>
              <a:t>)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785926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4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(</a:t>
            </a:r>
            <a:r>
              <a:rPr lang="ru-RU" sz="4000" b="1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)=</a:t>
            </a:r>
            <a:r>
              <a:rPr lang="ru-RU" sz="4000" b="1" dirty="0" smtClean="0">
                <a:solidFill>
                  <a:srgbClr val="002060"/>
                </a:solidFill>
                <a:sym typeface="Symbol"/>
              </a:rPr>
              <a:t>- 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   </a:t>
            </a:r>
          </a:p>
          <a:p>
            <a:pPr marL="514350" indent="-514350" algn="ctr"/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)(</a:t>
            </a:r>
            <a:r>
              <a:rPr lang="ru-RU" sz="4000" b="1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)=</a:t>
            </a:r>
            <a:r>
              <a:rPr lang="ru-RU" sz="4000" b="1" dirty="0" smtClean="0">
                <a:solidFill>
                  <a:srgbClr val="002060"/>
                </a:solidFill>
                <a:sym typeface="Symbol"/>
              </a:rPr>
              <a:t>-      </a:t>
            </a:r>
          </a:p>
          <a:p>
            <a:pPr marL="514350" indent="-514350"/>
            <a:endParaRPr lang="ru-RU" sz="4400" u="sng" dirty="0" smtClean="0">
              <a:solidFill>
                <a:prstClr val="black"/>
              </a:solidFill>
              <a:sym typeface="Symbol"/>
            </a:endParaRPr>
          </a:p>
          <a:p>
            <a:pPr marL="514350" indent="-514350"/>
            <a:endParaRPr lang="ru-RU" sz="4400" u="sng" dirty="0" smtClean="0">
              <a:solidFill>
                <a:prstClr val="black"/>
              </a:solidFill>
              <a:sym typeface="Symbol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500561" y="3143248"/>
            <a:ext cx="3929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(</a:t>
            </a:r>
            <a:r>
              <a:rPr lang="ru-RU" sz="4000" b="1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)=</a:t>
            </a:r>
            <a:r>
              <a:rPr lang="ru-RU" sz="4000" b="1" dirty="0" smtClean="0">
                <a:solidFill>
                  <a:srgbClr val="FF0000"/>
                </a:solidFill>
                <a:sym typeface="Symbol"/>
              </a:rPr>
              <a:t>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123918"/>
            <a:ext cx="2857520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064" indent="-512064" algn="ctr">
              <a:spcBef>
                <a:spcPts val="768"/>
              </a:spcBef>
            </a:pP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4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</a:rPr>
              <a:t>):(</a:t>
            </a:r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r>
              <a:rPr lang="ru-RU" sz="4000" b="1" dirty="0" smtClean="0">
                <a:solidFill>
                  <a:prstClr val="black"/>
                </a:solidFill>
              </a:rPr>
              <a:t>)=</a:t>
            </a:r>
            <a:r>
              <a:rPr lang="ru-RU" sz="4000" b="1" dirty="0" smtClean="0">
                <a:solidFill>
                  <a:srgbClr val="002060"/>
                </a:solidFill>
              </a:rPr>
              <a:t>- </a:t>
            </a:r>
            <a:r>
              <a:rPr lang="ru-RU" sz="4000" b="1" dirty="0" smtClean="0">
                <a:solidFill>
                  <a:prstClr val="black"/>
                </a:solidFill>
              </a:rPr>
              <a:t>   </a:t>
            </a:r>
          </a:p>
          <a:p>
            <a:pPr marL="512064" indent="-512064" algn="ctr">
              <a:spcBef>
                <a:spcPts val="768"/>
              </a:spcBef>
            </a:pPr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r>
              <a:rPr lang="ru-RU" sz="4000" b="1" dirty="0" smtClean="0">
                <a:solidFill>
                  <a:prstClr val="black"/>
                </a:solidFill>
              </a:rPr>
              <a:t>):(</a:t>
            </a:r>
            <a:r>
              <a:rPr lang="ru-RU" sz="4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</a:rPr>
              <a:t>)=</a:t>
            </a:r>
            <a:r>
              <a:rPr lang="ru-RU" sz="4000" b="1" dirty="0" smtClean="0">
                <a:solidFill>
                  <a:srgbClr val="002060"/>
                </a:solidFill>
              </a:rPr>
              <a:t>-     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marL="512064" indent="-512064">
              <a:spcBef>
                <a:spcPts val="288"/>
              </a:spcBef>
            </a:pPr>
            <a:endParaRPr lang="ru-RU" sz="4000" b="1" u="sng" dirty="0" smtClean="0">
              <a:solidFill>
                <a:prstClr val="black"/>
              </a:solidFill>
            </a:endParaRPr>
          </a:p>
          <a:p>
            <a:pPr marL="512064" indent="-512064">
              <a:spcBef>
                <a:spcPts val="288"/>
              </a:spcBef>
            </a:pPr>
            <a:endParaRPr lang="ru-RU" sz="4000" b="1" u="sng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500703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prstClr val="black"/>
                </a:solidFill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</a:rPr>
              <a:t>)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:(</a:t>
            </a:r>
            <a:r>
              <a:rPr lang="ru-RU" sz="4000" b="1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ru-RU" sz="4000" b="1" dirty="0" smtClean="0">
                <a:solidFill>
                  <a:prstClr val="black"/>
                </a:solidFill>
                <a:sym typeface="Symbol"/>
              </a:rPr>
              <a:t>)=</a:t>
            </a:r>
            <a:r>
              <a:rPr lang="ru-RU" sz="4000" b="1" dirty="0" smtClean="0">
                <a:solidFill>
                  <a:srgbClr val="FF0000"/>
                </a:solidFill>
                <a:sym typeface="Symbol"/>
              </a:rPr>
              <a:t>+</a:t>
            </a:r>
          </a:p>
        </p:txBody>
      </p:sp>
      <p:sp>
        <p:nvSpPr>
          <p:cNvPr id="12" name="Rectangle 2"/>
          <p:cNvSpPr>
            <a:spLocks noGrp="1" noChangeArrowheads="1"/>
          </p:cNvSpPr>
          <p:nvPr/>
        </p:nvSpPr>
        <p:spPr bwMode="auto">
          <a:xfrm>
            <a:off x="55562" y="1143000"/>
            <a:ext cx="9032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 eaLnBrk="1" hangingPunct="1"/>
            <a:endParaRPr lang="ru-RU" sz="4000" dirty="0" smtClean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4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2222238" y="0"/>
          <a:ext cx="6921762" cy="393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Объект упаковщика для оболочки" showAsIcon="1" r:id="rId3" imgW="904959" imgH="514428" progId="Package">
                  <p:embed/>
                </p:oleObj>
              </mc:Choice>
              <mc:Fallback>
                <p:oleObj name="Объект упаковщика для оболочки" showAsIcon="1" r:id="rId3" imgW="904959" imgH="514428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238" y="0"/>
                        <a:ext cx="6921762" cy="3933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Волна 5"/>
          <p:cNvSpPr/>
          <p:nvPr/>
        </p:nvSpPr>
        <p:spPr>
          <a:xfrm>
            <a:off x="539552" y="68724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74055080"/>
              </p:ext>
            </p:extLst>
          </p:nvPr>
        </p:nvGraphicFramePr>
        <p:xfrm>
          <a:off x="2195736" y="2492896"/>
          <a:ext cx="61926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54868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Му</a:t>
            </a:r>
            <a:r>
              <a:rPr lang="en-US" sz="3600" b="1" dirty="0" err="1" smtClean="0">
                <a:solidFill>
                  <a:srgbClr val="002060"/>
                </a:solidFill>
                <a:latin typeface="Comic Sans MS" pitchFamily="66" charset="0"/>
              </a:rPr>
              <a:t>Testx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578421" y="8185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Bezymyannyy.png"/>
          <p:cNvPicPr>
            <a:picLocks noChangeAspect="1"/>
          </p:cNvPicPr>
          <p:nvPr/>
        </p:nvPicPr>
        <p:blipFill rotWithShape="1">
          <a:blip r:embed="rId2" cstate="print"/>
          <a:srcRect l="45318" t="18909"/>
          <a:stretch/>
        </p:blipFill>
        <p:spPr>
          <a:xfrm>
            <a:off x="5549552" y="620688"/>
            <a:ext cx="3464132" cy="312822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3796400"/>
              </p:ext>
            </p:extLst>
          </p:nvPr>
        </p:nvGraphicFramePr>
        <p:xfrm>
          <a:off x="1475656" y="17363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4669" y="272117"/>
            <a:ext cx="271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Microsoft</a:t>
            </a:r>
          </a:p>
          <a:p>
            <a:pPr lvl="0"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Excel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40466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Фото\DSC058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11"/>
            <a:ext cx="9143999" cy="6929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0466524"/>
              </p:ext>
            </p:extLst>
          </p:nvPr>
        </p:nvGraphicFramePr>
        <p:xfrm>
          <a:off x="2555776" y="3284984"/>
          <a:ext cx="6264696" cy="364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9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Ведь только учитель, который в своей методике активно использует современные технологии и оборудование, способен заинтересовать ученика, улучшить  усвоение учебного материала и стимулировать его заняться самообразованием.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0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1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Компетенции современного педагога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Уметь учиться вместе с учениками, самостоятельно закрывая свои «образовательные дыры».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Уметь планировать и организовывать самостоятельную деятельность обучающихся(помогать определять цели и образовательные результаты на языке умений).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Уметь мотивировать учащихся, включая их в разнообразные виды деятельности.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Уметь подмечать склонности обучающегося и в соответствии с ними определять наиболее подходящий для него учебный материал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869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Компетенции современного педагога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784976" cy="5112568"/>
          </a:xfrm>
          <a:noFill/>
        </p:spPr>
        <p:txBody>
          <a:bodyPr>
            <a:noAutofit/>
          </a:bodyPr>
          <a:lstStyle/>
          <a:p>
            <a:pPr marL="479425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Владеть проектным мышлением и уметь организовать групповую проектную деятельность учащихся и руководить ею.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50875" indent="-514350" eaLnBrk="1" hangingPunct="1">
              <a:buFont typeface="Wingdings" pitchFamily="2" charset="2"/>
              <a:buChar char="v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479425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Использовать систему оценивания, позволяющую обучающимся адекватно оценивать свои достижения и совершенствовать их.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50875" indent="-514350" eaLnBrk="1" hangingPunct="1">
              <a:buFont typeface="Wingdings" pitchFamily="2" charset="2"/>
              <a:buChar char="v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479425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Уметь вести занятия в режиме диалога и дискуссии, создавая атмосферу, в которой учащиеся хотели бы высказывать свои сомнения, мнения и точки зрения на обсуждаемый предмет, дискутируя не только между собой, но и с учителем, принимая то, что собственная точка зрения может быть также подвергнута сомнению и критике.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650875" indent="-514350" eaLnBrk="1" hangingPunct="1">
              <a:buFont typeface="Wingdings" pitchFamily="2" charset="2"/>
              <a:buChar char="v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479425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Владеть ИКТ и использовать их в учебном процессе.</a:t>
            </a:r>
          </a:p>
          <a:p>
            <a:pPr marL="650875" indent="-514350" eaLnBrk="1" hangingPunct="1">
              <a:buFont typeface="Wingdings" pitchFamily="2" charset="2"/>
              <a:buChar char="v"/>
            </a:pP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2204864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настоящее время педагоги и ученые сходятся во мнениях: традиционные формы обучения устарели, чтобы завладеть вниманием современных учащихся, надо их, прежде всего, удивить, заинтересовать!!!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nv-online.info/get_img?ImageId=85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6"/>
            <a:ext cx="2987823" cy="23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afa-info.com.ua/news_thumbs/knfa8073e833a5c4d69c3f92f32b2f8b05b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9240" flipV="1">
            <a:off x="3732261" y="2761485"/>
            <a:ext cx="5069953" cy="33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350100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</a:rPr>
              <a:t>Именно учителя, сумевшего заинтересовать ребенка, вовлечь его в образовательный процесс; педагога, </a:t>
            </a:r>
            <a:r>
              <a:rPr lang="ru-RU" sz="3200" dirty="0" smtClean="0">
                <a:solidFill>
                  <a:srgbClr val="002060"/>
                </a:solidFill>
              </a:rPr>
              <a:t>способного </a:t>
            </a:r>
            <a:r>
              <a:rPr lang="ru-RU" sz="3200" dirty="0">
                <a:solidFill>
                  <a:srgbClr val="002060"/>
                </a:solidFill>
              </a:rPr>
              <a:t>зажечь  детские глаза,  можно назвать современным учителем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2052" name="Picture 4" descr="http://www.edu.cap.ru/home/6064/poozren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010"/>
            <a:ext cx="4621870" cy="35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олна 16"/>
          <p:cNvSpPr/>
          <p:nvPr/>
        </p:nvSpPr>
        <p:spPr>
          <a:xfrm>
            <a:off x="3176825" y="5082312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4890794" y="3392669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899592" y="3284984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4902549" y="1543655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939" y="263713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50800"/>
                <a:solidFill>
                  <a:srgbClr val="002060"/>
                </a:solidFill>
                <a:latin typeface="Century Gothic"/>
              </a:rPr>
              <a:t>Современный </a:t>
            </a:r>
            <a:r>
              <a:rPr lang="ru-RU" sz="4000" b="1" dirty="0" smtClean="0">
                <a:ln w="50800"/>
                <a:solidFill>
                  <a:srgbClr val="002060"/>
                </a:solidFill>
                <a:latin typeface="Century Gothic"/>
              </a:rPr>
              <a:t>педагог</a:t>
            </a:r>
            <a:endParaRPr lang="ru-RU" sz="4000" b="1" dirty="0">
              <a:ln w="50800"/>
              <a:solidFill>
                <a:srgbClr val="002060"/>
              </a:solidFill>
              <a:latin typeface="Century Gothic"/>
            </a:endParaRPr>
          </a:p>
          <a:p>
            <a:pPr algn="ctr"/>
            <a:r>
              <a:rPr lang="ru-RU" sz="4000" b="1" dirty="0">
                <a:ln w="50800"/>
                <a:solidFill>
                  <a:srgbClr val="002060"/>
                </a:solidFill>
                <a:latin typeface="Century Gothic"/>
              </a:rPr>
              <a:t> </a:t>
            </a:r>
            <a:r>
              <a:rPr lang="ru-RU" sz="4000" b="1" dirty="0" smtClean="0">
                <a:ln w="50800"/>
                <a:solidFill>
                  <a:srgbClr val="002060"/>
                </a:solidFill>
                <a:latin typeface="Century Gothic"/>
              </a:rPr>
              <a:t>владеет и использует на уроках:</a:t>
            </a:r>
            <a:endParaRPr lang="ru-RU" sz="4000" b="1" dirty="0">
              <a:ln w="50800"/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9" y="3717032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Microsoft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Excel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6778" y="170081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Power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Point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8904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Му</a:t>
            </a:r>
            <a:r>
              <a:rPr lang="en-US" sz="3600" b="1" dirty="0" err="1" smtClean="0">
                <a:solidFill>
                  <a:srgbClr val="002060"/>
                </a:solidFill>
                <a:latin typeface="Comic Sans MS" pitchFamily="66" charset="0"/>
              </a:rPr>
              <a:t>Testx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565126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Internet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827584" y="1587152"/>
            <a:ext cx="2664296" cy="16583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Microsoft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Word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Фото\DSC058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35" y="186510"/>
            <a:ext cx="5364088" cy="66476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9167110"/>
              </p:ext>
            </p:extLst>
          </p:nvPr>
        </p:nvGraphicFramePr>
        <p:xfrm>
          <a:off x="107504" y="2420888"/>
          <a:ext cx="6096000" cy="410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олна 7"/>
          <p:cNvSpPr/>
          <p:nvPr/>
        </p:nvSpPr>
        <p:spPr>
          <a:xfrm>
            <a:off x="539552" y="260648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Microsoft</a:t>
            </a:r>
            <a:endParaRPr lang="en-US" sz="3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Word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323528" y="116632"/>
            <a:ext cx="2664296" cy="17281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Power</a:t>
            </a:r>
          </a:p>
          <a:p>
            <a:pPr lvl="0" algn="ctr"/>
            <a:r>
              <a:rPr lang="en-US" sz="3600" b="1" dirty="0">
                <a:solidFill>
                  <a:srgbClr val="002060"/>
                </a:solidFill>
                <a:latin typeface="Comic Sans MS" pitchFamily="66" charset="0"/>
              </a:rPr>
              <a:t>Point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0139770"/>
              </p:ext>
            </p:extLst>
          </p:nvPr>
        </p:nvGraphicFramePr>
        <p:xfrm>
          <a:off x="1619672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User\Desktop\Фото\DSC058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66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572560" cy="13573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Опорные конспекты по теме</a:t>
            </a:r>
            <a:b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«Действия с рациональными числами»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929618" cy="31432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</a:p>
          <a:p>
            <a:pPr algn="ctr">
              <a:buNone/>
            </a:pPr>
            <a:endParaRPr lang="ru-RU" sz="6000" dirty="0" smtClean="0"/>
          </a:p>
          <a:p>
            <a:pPr algn="l">
              <a:buNone/>
            </a:pP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Составитель:</a:t>
            </a:r>
          </a:p>
          <a:p>
            <a:pPr algn="l">
              <a:buNone/>
            </a:pP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</a:t>
            </a:r>
            <a:r>
              <a:rPr lang="ru-RU" sz="9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Коровкина</a:t>
            </a: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Валентина Николаевна, </a:t>
            </a:r>
            <a:b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учитель математики </a:t>
            </a:r>
            <a:b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специальной (коррекционной) </a:t>
            </a:r>
            <a:b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школы №3 Петроградского района </a:t>
            </a:r>
            <a:b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9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endParaRPr lang="ru-RU" sz="9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l">
              <a:buNone/>
            </a:pP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г. Санкт-Петербург</a:t>
            </a:r>
          </a:p>
          <a:p>
            <a:pPr algn="l">
              <a:buNone/>
            </a:pPr>
            <a:r>
              <a:rPr lang="ru-RU" sz="96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                         2011г</a:t>
            </a: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sz="9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611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Трек</vt:lpstr>
      <vt:lpstr>Поток</vt:lpstr>
      <vt:lpstr>2_Поток</vt:lpstr>
      <vt:lpstr>3_Поток</vt:lpstr>
      <vt:lpstr>Формула</vt:lpstr>
      <vt:lpstr>Объект упаковщика для оболочки</vt:lpstr>
      <vt:lpstr>Презентация PowerPoint</vt:lpstr>
      <vt:lpstr>Компетенции современного педагога </vt:lpstr>
      <vt:lpstr>Компетенции современного педагога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Опорные конспекты по теме  «Действия с рациональными числами»</vt:lpstr>
      <vt:lpstr>Сложение чисел с разными знаками</vt:lpstr>
      <vt:lpstr>Опоры по теме  «Действия с положительными и отрицательными числами»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cp:lastPrinted>2013-10-28T17:48:50Z</cp:lastPrinted>
  <dcterms:created xsi:type="dcterms:W3CDTF">2013-10-21T16:25:43Z</dcterms:created>
  <dcterms:modified xsi:type="dcterms:W3CDTF">2014-01-07T08:40:57Z</dcterms:modified>
</cp:coreProperties>
</file>