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E1EE-E041-48E1-8A96-86FE5F6B11CB}" type="datetimeFigureOut">
              <a:rPr lang="ru-RU" smtClean="0"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6263-1A4B-4281-B179-B9E2D6ED1D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E1EE-E041-48E1-8A96-86FE5F6B11CB}" type="datetimeFigureOut">
              <a:rPr lang="ru-RU" smtClean="0"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6263-1A4B-4281-B179-B9E2D6ED1D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E1EE-E041-48E1-8A96-86FE5F6B11CB}" type="datetimeFigureOut">
              <a:rPr lang="ru-RU" smtClean="0"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6263-1A4B-4281-B179-B9E2D6ED1D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E1EE-E041-48E1-8A96-86FE5F6B11CB}" type="datetimeFigureOut">
              <a:rPr lang="ru-RU" smtClean="0"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6263-1A4B-4281-B179-B9E2D6ED1D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E1EE-E041-48E1-8A96-86FE5F6B11CB}" type="datetimeFigureOut">
              <a:rPr lang="ru-RU" smtClean="0"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6263-1A4B-4281-B179-B9E2D6ED1D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E1EE-E041-48E1-8A96-86FE5F6B11CB}" type="datetimeFigureOut">
              <a:rPr lang="ru-RU" smtClean="0"/>
              <a:t>21.02.2015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6263-1A4B-4281-B179-B9E2D6ED1D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E1EE-E041-48E1-8A96-86FE5F6B11CB}" type="datetimeFigureOut">
              <a:rPr lang="ru-RU" smtClean="0"/>
              <a:t>21.02.2015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6263-1A4B-4281-B179-B9E2D6ED1D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E1EE-E041-48E1-8A96-86FE5F6B11CB}" type="datetimeFigureOut">
              <a:rPr lang="ru-RU" smtClean="0"/>
              <a:t>21.02.2015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6263-1A4B-4281-B179-B9E2D6ED1D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E1EE-E041-48E1-8A96-86FE5F6B11CB}" type="datetimeFigureOut">
              <a:rPr lang="ru-RU" smtClean="0"/>
              <a:t>21.02.2015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6263-1A4B-4281-B179-B9E2D6ED1D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E1EE-E041-48E1-8A96-86FE5F6B11CB}" type="datetimeFigureOut">
              <a:rPr lang="ru-RU" smtClean="0"/>
              <a:t>21.02.2015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6263-1A4B-4281-B179-B9E2D6ED1D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E1EE-E041-48E1-8A96-86FE5F6B11CB}" type="datetimeFigureOut">
              <a:rPr lang="ru-RU" smtClean="0"/>
              <a:t>21.02.2015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6263-1A4B-4281-B179-B9E2D6ED1D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AE1EE-E041-48E1-8A96-86FE5F6B11CB}" type="datetimeFigureOut">
              <a:rPr lang="ru-RU" smtClean="0"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46263-1A4B-4281-B179-B9E2D6ED1D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2000263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Устный журнал по книге Бориса Львовича Васильева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5357826"/>
            <a:ext cx="8429684" cy="1000132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« А зори здесь тихие…»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Laif\Pictures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143116"/>
            <a:ext cx="2400300" cy="3314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Страничка 6</a:t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 smtClean="0">
                <a:solidFill>
                  <a:srgbClr val="C00000"/>
                </a:solidFill>
              </a:rPr>
              <a:t>Во имя Победы!</a:t>
            </a:r>
            <a:endParaRPr lang="ru-RU" b="1" i="1" dirty="0">
              <a:solidFill>
                <a:srgbClr val="C00000"/>
              </a:solidFill>
            </a:endParaRPr>
          </a:p>
        </p:txBody>
      </p:sp>
      <p:pic>
        <p:nvPicPr>
          <p:cNvPr id="22539" name="Picture 11" descr="C:\Users\Laif\Pictures\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00174"/>
            <a:ext cx="2800347" cy="3200400"/>
          </a:xfrm>
          <a:prstGeom prst="rect">
            <a:avLst/>
          </a:prstGeom>
          <a:noFill/>
        </p:spPr>
      </p:pic>
      <p:pic>
        <p:nvPicPr>
          <p:cNvPr id="22540" name="Picture 12" descr="C:\Users\Laif\Pictures\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1714488"/>
            <a:ext cx="4267200" cy="2643206"/>
          </a:xfrm>
          <a:prstGeom prst="rect">
            <a:avLst/>
          </a:prstGeom>
          <a:noFill/>
        </p:spPr>
      </p:pic>
      <p:pic>
        <p:nvPicPr>
          <p:cNvPr id="22541" name="Picture 13" descr="C:\Users\Laif\Pictures\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3571876"/>
            <a:ext cx="4267200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Страничка 7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Образ старшины Васкова- трагизм событий повести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25611" name="Picture 11" descr="C:\Users\Laif\Pictures\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928802"/>
            <a:ext cx="4000500" cy="3200400"/>
          </a:xfrm>
          <a:prstGeom prst="rect">
            <a:avLst/>
          </a:prstGeom>
          <a:noFill/>
        </p:spPr>
      </p:pic>
      <p:pic>
        <p:nvPicPr>
          <p:cNvPr id="25613" name="Picture 13" descr="C:\Users\Laif\Pictures\2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2000240"/>
            <a:ext cx="3571900" cy="2928958"/>
          </a:xfrm>
          <a:prstGeom prst="rect">
            <a:avLst/>
          </a:prstGeom>
          <a:noFill/>
        </p:spPr>
      </p:pic>
      <p:pic>
        <p:nvPicPr>
          <p:cNvPr id="25612" name="Picture 12" descr="C:\Users\Laif\Pictures\2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730277">
            <a:off x="542572" y="4246387"/>
            <a:ext cx="3929090" cy="19812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643438" y="4929198"/>
            <a:ext cx="4286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«Я отношусь к ним с безграничным уважением , потому что есть в них чувство долга,  упорство, ответственность за  своё дело  в жизни»</a:t>
            </a:r>
          </a:p>
          <a:p>
            <a:r>
              <a:rPr lang="ru-RU" b="1" i="1" dirty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                                                 Б. </a:t>
            </a:r>
            <a:r>
              <a:rPr lang="ru-RU" b="1" i="1" dirty="0">
                <a:solidFill>
                  <a:srgbClr val="C00000"/>
                </a:solidFill>
              </a:rPr>
              <a:t>В</a:t>
            </a:r>
            <a:r>
              <a:rPr lang="ru-RU" b="1" i="1" dirty="0" smtClean="0">
                <a:solidFill>
                  <a:srgbClr val="C00000"/>
                </a:solidFill>
              </a:rPr>
              <a:t>асильев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Страничка 8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i="1" dirty="0" smtClean="0">
                <a:solidFill>
                  <a:srgbClr val="C00000"/>
                </a:solidFill>
              </a:rPr>
              <a:t>Они погибли, чтобы зори над нашей землёй были тихими</a:t>
            </a:r>
            <a:endParaRPr lang="ru-RU" b="1" i="1" dirty="0">
              <a:solidFill>
                <a:srgbClr val="C00000"/>
              </a:solidFill>
            </a:endParaRPr>
          </a:p>
        </p:txBody>
      </p:sp>
      <p:pic>
        <p:nvPicPr>
          <p:cNvPr id="26627" name="Picture 3" descr="C:\Users\Laif\Pictures\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857364"/>
            <a:ext cx="6177473" cy="464347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643702" y="1928802"/>
            <a:ext cx="235745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</a:rPr>
              <a:t>Каждый на своём участке должен сделать возможное и невозможное для победы. Это и есть мера героического  по Васильеву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285728"/>
            <a:ext cx="54292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</a:rPr>
              <a:t>Страничка  1</a:t>
            </a:r>
          </a:p>
          <a:p>
            <a:pPr algn="ctr"/>
            <a:r>
              <a:rPr lang="ru-RU" sz="1400" b="1" dirty="0">
                <a:solidFill>
                  <a:srgbClr val="C00000"/>
                </a:solidFill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Замысел повести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6391" name="Picture 7" descr="C:\Users\Laif\Pictures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928802"/>
            <a:ext cx="3024187" cy="4430713"/>
          </a:xfrm>
          <a:prstGeom prst="rect">
            <a:avLst/>
          </a:prstGeom>
          <a:noFill/>
        </p:spPr>
      </p:pic>
      <p:pic>
        <p:nvPicPr>
          <p:cNvPr id="16392" name="Picture 8" descr="C:\Users\Laif\Pictures\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2143116"/>
            <a:ext cx="3114675" cy="4267200"/>
          </a:xfrm>
          <a:prstGeom prst="rect">
            <a:avLst/>
          </a:prstGeom>
          <a:noFill/>
        </p:spPr>
      </p:pic>
      <p:pic>
        <p:nvPicPr>
          <p:cNvPr id="16393" name="Picture 9" descr="C:\Users\Laif\Pictures\7.jpg"/>
          <p:cNvPicPr>
            <a:picLocks noChangeAspect="1" noChangeArrowheads="1"/>
          </p:cNvPicPr>
          <p:nvPr/>
        </p:nvPicPr>
        <p:blipFill>
          <a:blip r:embed="rId4"/>
          <a:srcRect l="5952" t="2266" r="16666" b="2567"/>
          <a:stretch>
            <a:fillRect/>
          </a:stretch>
        </p:blipFill>
        <p:spPr bwMode="auto">
          <a:xfrm>
            <a:off x="3857620" y="2428868"/>
            <a:ext cx="1857388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28596" y="285728"/>
            <a:ext cx="857256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 Женщина для меня - это воплощённая гармония жизни. А война – всегда дисгармония. И женщина на войне – это самое невероятное сочетание явлений. А наши женщины шли на фронт и воевали на передовой рядом с мужчинами…»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2" name="Picture 6" descr="C:\Users\Laif\Pictures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000240"/>
            <a:ext cx="3738562" cy="4466024"/>
          </a:xfrm>
          <a:prstGeom prst="rect">
            <a:avLst/>
          </a:prstGeom>
          <a:noFill/>
        </p:spPr>
      </p:pic>
      <p:pic>
        <p:nvPicPr>
          <p:cNvPr id="4103" name="Picture 7" descr="C:\Users\Laif\Pictures\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500306"/>
            <a:ext cx="426720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C:\Users\Laif\Pictures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85728"/>
            <a:ext cx="6883400" cy="464347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85720" y="5214950"/>
            <a:ext cx="85725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      Б.Л</a:t>
            </a:r>
            <a:r>
              <a:rPr lang="ru-RU" sz="2800" b="1" dirty="0">
                <a:solidFill>
                  <a:srgbClr val="C00000"/>
                </a:solidFill>
              </a:rPr>
              <a:t>. Васильев – участник Великой Отечественной </a:t>
            </a:r>
            <a:r>
              <a:rPr lang="ru-RU" sz="2800" b="1" dirty="0" smtClean="0">
                <a:solidFill>
                  <a:srgbClr val="C00000"/>
                </a:solidFill>
              </a:rPr>
              <a:t>     войны</a:t>
            </a:r>
            <a:r>
              <a:rPr lang="ru-RU" sz="2800" b="1" dirty="0">
                <a:solidFill>
                  <a:srgbClr val="C00000"/>
                </a:solidFill>
              </a:rPr>
              <a:t>, после войны – военный инженер. 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                               Потом      кинодраматург</a:t>
            </a:r>
            <a:r>
              <a:rPr lang="ru-RU" sz="2800" b="1" dirty="0">
                <a:solidFill>
                  <a:srgbClr val="C00000"/>
                </a:solidFill>
              </a:rPr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 descr="C:\Users\Laif\Pictures\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3000375" cy="4267200"/>
          </a:xfrm>
          <a:prstGeom prst="rect">
            <a:avLst/>
          </a:prstGeom>
          <a:noFill/>
        </p:spPr>
      </p:pic>
      <p:pic>
        <p:nvPicPr>
          <p:cNvPr id="17414" name="Picture 6" descr="C:\Users\Laif\Pictures\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2643182"/>
            <a:ext cx="5929354" cy="3919545"/>
          </a:xfrm>
          <a:prstGeom prst="rect">
            <a:avLst/>
          </a:prstGeom>
          <a:noFill/>
        </p:spPr>
      </p:pic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14282" y="4572008"/>
            <a:ext cx="257176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Повесть «А зори здесь тихие…»- его первое прозаическое произведение. Оно было написано  в 1969 году.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500042"/>
            <a:ext cx="50720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    Там</a:t>
            </a:r>
            <a:r>
              <a:rPr lang="ru-RU" sz="2000" b="1" dirty="0">
                <a:solidFill>
                  <a:srgbClr val="C00000"/>
                </a:solidFill>
              </a:rPr>
              <a:t>, в лесу, среди зелени лесной поляны, такой мирной тишине, аромате нагретой хвои и трав, я увидел двух мёртвых деревенских девушек. Фашистские десантники убили их потому, что девочки просто увидели врага.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Страничка 2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Основной художественный приём написания повести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5143512"/>
            <a:ext cx="7929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Контраст - </a:t>
            </a:r>
            <a:r>
              <a:rPr lang="ru-RU" sz="2800" b="1" dirty="0" smtClean="0">
                <a:solidFill>
                  <a:srgbClr val="C00000"/>
                </a:solidFill>
              </a:rPr>
              <a:t>-</a:t>
            </a:r>
            <a:r>
              <a:rPr lang="ru-RU" sz="2800" b="1" dirty="0" err="1" smtClean="0">
                <a:solidFill>
                  <a:srgbClr val="C00000"/>
                </a:solidFill>
              </a:rPr>
              <a:t>а,м</a:t>
            </a:r>
            <a:r>
              <a:rPr lang="ru-RU" sz="2800" b="1" dirty="0" smtClean="0">
                <a:solidFill>
                  <a:srgbClr val="C00000"/>
                </a:solidFill>
              </a:rPr>
              <a:t>. резкая противоположность</a:t>
            </a:r>
          </a:p>
          <a:p>
            <a:r>
              <a:rPr lang="ru-RU" sz="4000" b="1" dirty="0" smtClean="0">
                <a:solidFill>
                  <a:srgbClr val="C00000"/>
                </a:solidFill>
              </a:rPr>
              <a:t>Антитеза</a:t>
            </a:r>
            <a:r>
              <a:rPr lang="ru-RU" sz="4000" b="1" dirty="0" smtClean="0">
                <a:solidFill>
                  <a:srgbClr val="C00000"/>
                </a:solidFill>
              </a:rPr>
              <a:t> - </a:t>
            </a:r>
            <a:r>
              <a:rPr lang="ru-RU" sz="2800" b="1" dirty="0" err="1" smtClean="0">
                <a:solidFill>
                  <a:srgbClr val="C00000"/>
                </a:solidFill>
              </a:rPr>
              <a:t>ы,ж</a:t>
            </a:r>
            <a:r>
              <a:rPr lang="ru-RU" sz="2800" b="1" dirty="0" smtClean="0">
                <a:solidFill>
                  <a:srgbClr val="C00000"/>
                </a:solidFill>
              </a:rPr>
              <a:t>. противопоставление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18437" name="Picture 5" descr="C:\Users\Laif\Pictures\10.jpg"/>
          <p:cNvPicPr>
            <a:picLocks noChangeAspect="1" noChangeArrowheads="1"/>
          </p:cNvPicPr>
          <p:nvPr/>
        </p:nvPicPr>
        <p:blipFill>
          <a:blip r:embed="rId2"/>
          <a:srcRect l="1712" t="2470" r="722" b="3677"/>
          <a:stretch>
            <a:fillRect/>
          </a:stretch>
        </p:blipFill>
        <p:spPr bwMode="auto">
          <a:xfrm>
            <a:off x="142844" y="2285992"/>
            <a:ext cx="4286280" cy="2857520"/>
          </a:xfrm>
          <a:prstGeom prst="rect">
            <a:avLst/>
          </a:prstGeom>
          <a:noFill/>
        </p:spPr>
      </p:pic>
      <p:pic>
        <p:nvPicPr>
          <p:cNvPr id="18438" name="Picture 6" descr="C:\Users\Laif\Pictures\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214554"/>
            <a:ext cx="4143404" cy="29149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286808" cy="35004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Страничка 3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  Где происходит действие повести?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Какие события в ней описаны?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Понравившиеся эпизоды.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20489" name="Picture 9" descr="C:\Users\Laif\Pictures\15.jpg"/>
          <p:cNvPicPr>
            <a:picLocks noChangeAspect="1" noChangeArrowheads="1"/>
          </p:cNvPicPr>
          <p:nvPr/>
        </p:nvPicPr>
        <p:blipFill>
          <a:blip r:embed="rId2"/>
          <a:srcRect l="2232" t="1803" r="1785"/>
          <a:stretch>
            <a:fillRect/>
          </a:stretch>
        </p:blipFill>
        <p:spPr bwMode="auto">
          <a:xfrm>
            <a:off x="357158" y="2786058"/>
            <a:ext cx="2789840" cy="3533772"/>
          </a:xfrm>
          <a:prstGeom prst="rect">
            <a:avLst/>
          </a:prstGeom>
          <a:noFill/>
        </p:spPr>
      </p:pic>
      <p:pic>
        <p:nvPicPr>
          <p:cNvPr id="20491" name="Picture 11" descr="C:\Users\Laif\Pictures\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2643182"/>
            <a:ext cx="4059380" cy="2790824"/>
          </a:xfrm>
          <a:prstGeom prst="rect">
            <a:avLst/>
          </a:prstGeom>
          <a:noFill/>
        </p:spPr>
      </p:pic>
      <p:pic>
        <p:nvPicPr>
          <p:cNvPr id="20490" name="Picture 10" descr="C:\Users\Laif\Pictures\1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4786322"/>
            <a:ext cx="4267200" cy="1905000"/>
          </a:xfrm>
          <a:prstGeom prst="rect">
            <a:avLst/>
          </a:prstGeom>
          <a:noFill/>
        </p:spPr>
      </p:pic>
      <p:pic>
        <p:nvPicPr>
          <p:cNvPr id="20492" name="Picture 12" descr="C:\Users\Laif\Pictures\13.jpg"/>
          <p:cNvPicPr>
            <a:picLocks noChangeAspect="1" noChangeArrowheads="1"/>
          </p:cNvPicPr>
          <p:nvPr/>
        </p:nvPicPr>
        <p:blipFill>
          <a:blip r:embed="rId5"/>
          <a:srcRect l="16518" t="10000" r="23214" b="10000"/>
          <a:stretch>
            <a:fillRect/>
          </a:stretch>
        </p:blipFill>
        <p:spPr bwMode="auto">
          <a:xfrm rot="489978">
            <a:off x="6622560" y="2980000"/>
            <a:ext cx="1928826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Страничка 4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У каждой свой путь на войну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21515" name="Picture 11" descr="C:\Users\Laif\Pictures\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43050"/>
            <a:ext cx="2857520" cy="2652722"/>
          </a:xfrm>
          <a:prstGeom prst="rect">
            <a:avLst/>
          </a:prstGeom>
          <a:noFill/>
        </p:spPr>
      </p:pic>
      <p:pic>
        <p:nvPicPr>
          <p:cNvPr id="21516" name="Picture 12" descr="C:\Users\Laif\Pictures\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4143380"/>
            <a:ext cx="3357563" cy="2527300"/>
          </a:xfrm>
          <a:prstGeom prst="rect">
            <a:avLst/>
          </a:prstGeom>
          <a:noFill/>
        </p:spPr>
      </p:pic>
      <p:pic>
        <p:nvPicPr>
          <p:cNvPr id="21517" name="Picture 13" descr="C:\Users\Laif\Pictures\19.jpg"/>
          <p:cNvPicPr>
            <a:picLocks noChangeAspect="1" noChangeArrowheads="1"/>
          </p:cNvPicPr>
          <p:nvPr/>
        </p:nvPicPr>
        <p:blipFill>
          <a:blip r:embed="rId4"/>
          <a:srcRect r="16861"/>
          <a:stretch>
            <a:fillRect/>
          </a:stretch>
        </p:blipFill>
        <p:spPr bwMode="auto">
          <a:xfrm>
            <a:off x="3428992" y="1571612"/>
            <a:ext cx="2857520" cy="2390783"/>
          </a:xfrm>
          <a:prstGeom prst="rect">
            <a:avLst/>
          </a:prstGeom>
          <a:noFill/>
        </p:spPr>
      </p:pic>
      <p:pic>
        <p:nvPicPr>
          <p:cNvPr id="21519" name="Picture 15" descr="C:\Users\Laif\Pictures\20.jpg"/>
          <p:cNvPicPr>
            <a:picLocks noChangeAspect="1" noChangeArrowheads="1"/>
          </p:cNvPicPr>
          <p:nvPr/>
        </p:nvPicPr>
        <p:blipFill>
          <a:blip r:embed="rId5"/>
          <a:srcRect r="15492"/>
          <a:stretch>
            <a:fillRect/>
          </a:stretch>
        </p:blipFill>
        <p:spPr bwMode="auto">
          <a:xfrm>
            <a:off x="6500826" y="2214554"/>
            <a:ext cx="2286016" cy="2981325"/>
          </a:xfrm>
          <a:prstGeom prst="rect">
            <a:avLst/>
          </a:prstGeom>
          <a:noFill/>
        </p:spPr>
      </p:pic>
      <p:pic>
        <p:nvPicPr>
          <p:cNvPr id="21518" name="Picture 14" descr="C:\Users\Laif\Pictures\18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86314" y="4143380"/>
            <a:ext cx="1966561" cy="24860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Страничка 5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Собирательный образ женщины на войне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1538" y="2571744"/>
            <a:ext cx="67063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Что объединяет всех девушек?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3643314"/>
            <a:ext cx="864399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  </a:t>
            </a:r>
            <a:r>
              <a:rPr lang="ru-RU" sz="3200" b="1" i="1" dirty="0" smtClean="0">
                <a:solidFill>
                  <a:srgbClr val="002060"/>
                </a:solidFill>
              </a:rPr>
              <a:t>Женственность. Обаяние.</a:t>
            </a:r>
          </a:p>
          <a:p>
            <a:r>
              <a:rPr lang="ru-RU" sz="3200" b="1" i="1" dirty="0" smtClean="0">
                <a:solidFill>
                  <a:srgbClr val="002060"/>
                </a:solidFill>
              </a:rPr>
              <a:t>  Юмор.</a:t>
            </a:r>
          </a:p>
          <a:p>
            <a:r>
              <a:rPr lang="ru-RU" sz="3200" b="1" i="1" dirty="0" smtClean="0">
                <a:solidFill>
                  <a:srgbClr val="002060"/>
                </a:solidFill>
              </a:rPr>
              <a:t>  Жизнелюбие. Нежность. Доброта.</a:t>
            </a:r>
          </a:p>
          <a:p>
            <a:r>
              <a:rPr lang="ru-RU" sz="3200" b="1" i="1" dirty="0" smtClean="0">
                <a:solidFill>
                  <a:srgbClr val="002060"/>
                </a:solidFill>
              </a:rPr>
              <a:t>  Готовность без колебаний отдать жизнь </a:t>
            </a:r>
            <a:endParaRPr lang="ru-RU" sz="3200" b="1" i="1" dirty="0">
              <a:solidFill>
                <a:srgbClr val="002060"/>
              </a:solidFill>
            </a:endParaRPr>
          </a:p>
          <a:p>
            <a:r>
              <a:rPr lang="ru-RU" sz="3200" b="1" i="1" dirty="0" smtClean="0">
                <a:solidFill>
                  <a:srgbClr val="002060"/>
                </a:solidFill>
              </a:rPr>
              <a:t>   ради победы.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241</Words>
  <Application>Microsoft Office PowerPoint</Application>
  <PresentationFormat>Экран (4:3)</PresentationFormat>
  <Paragraphs>27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Устный журнал по книге Бориса Львовича Васильева</vt:lpstr>
      <vt:lpstr>Слайд 2</vt:lpstr>
      <vt:lpstr>Слайд 3</vt:lpstr>
      <vt:lpstr>Слайд 4</vt:lpstr>
      <vt:lpstr>Слайд 5</vt:lpstr>
      <vt:lpstr>Страничка 2 Основной художественный приём написания повести</vt:lpstr>
      <vt:lpstr> Страничка 3   Где происходит действие повести? Какие события в ней описаны? Понравившиеся эпизоды.   </vt:lpstr>
      <vt:lpstr>Страничка 4 У каждой свой путь на войну</vt:lpstr>
      <vt:lpstr>Страничка 5 Собирательный образ женщины на войне</vt:lpstr>
      <vt:lpstr>Страничка 6 Во имя Победы!</vt:lpstr>
      <vt:lpstr>Страничка 7 Образ старшины Васкова- трагизм событий повести</vt:lpstr>
      <vt:lpstr>Страничка 8 Они погибли, чтобы зори над нашей землёй были тихими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Устный журнал по книге Бориса Львовича Васильева</dc:title>
  <dc:creator>Laif</dc:creator>
  <cp:lastModifiedBy>Laif</cp:lastModifiedBy>
  <cp:revision>22</cp:revision>
  <dcterms:created xsi:type="dcterms:W3CDTF">2015-02-21T14:28:41Z</dcterms:created>
  <dcterms:modified xsi:type="dcterms:W3CDTF">2015-02-21T18:05:30Z</dcterms:modified>
</cp:coreProperties>
</file>