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8" r:id="rId4"/>
    <p:sldMasterId id="2147483690" r:id="rId5"/>
    <p:sldMasterId id="2147483702" r:id="rId6"/>
    <p:sldMasterId id="2147483714" r:id="rId7"/>
    <p:sldMasterId id="2147483716" r:id="rId8"/>
    <p:sldMasterId id="2147483729" r:id="rId9"/>
    <p:sldMasterId id="2147483731" r:id="rId10"/>
    <p:sldMasterId id="2147483743" r:id="rId11"/>
  </p:sldMasterIdLst>
  <p:sldIdLst>
    <p:sldId id="262" r:id="rId12"/>
    <p:sldId id="256" r:id="rId13"/>
    <p:sldId id="257" r:id="rId14"/>
    <p:sldId id="258" r:id="rId15"/>
    <p:sldId id="259" r:id="rId16"/>
    <p:sldId id="260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32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68A77-E9D1-412C-9DFF-880250DDA2B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476D33-9449-4150-857A-55377080A83D}">
      <dgm:prSet/>
      <dgm:spPr>
        <a:gradFill rotWithShape="0">
          <a:gsLst>
            <a:gs pos="0">
              <a:schemeClr val="bg2">
                <a:lumMod val="5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pPr rtl="0"/>
          <a:r>
            <a:rPr lang="ru-RU" b="1" i="0" baseline="0" dirty="0" smtClean="0"/>
            <a:t>Ковалевская Алла Сергеевна</a:t>
          </a:r>
          <a:endParaRPr lang="ru-RU" b="0" i="0" baseline="0" dirty="0"/>
        </a:p>
      </dgm:t>
    </dgm:pt>
    <dgm:pt modelId="{5824B623-3F75-4BCF-B736-F6392FACE8DF}" type="parTrans" cxnId="{B3B93CA6-13C0-407E-8C23-4DF03EECBAFF}">
      <dgm:prSet/>
      <dgm:spPr/>
      <dgm:t>
        <a:bodyPr/>
        <a:lstStyle/>
        <a:p>
          <a:endParaRPr lang="ru-RU"/>
        </a:p>
      </dgm:t>
    </dgm:pt>
    <dgm:pt modelId="{F8CBE1C2-A019-40F5-A341-D7F367302FC6}" type="sibTrans" cxnId="{B3B93CA6-13C0-407E-8C23-4DF03EECBAFF}">
      <dgm:prSet/>
      <dgm:spPr/>
      <dgm:t>
        <a:bodyPr/>
        <a:lstStyle/>
        <a:p>
          <a:endParaRPr lang="ru-RU"/>
        </a:p>
      </dgm:t>
    </dgm:pt>
    <dgm:pt modelId="{CA4C7810-9CFE-4784-A970-133540061FD3}">
      <dgm:prSet/>
      <dgm:spPr>
        <a:gradFill rotWithShape="0">
          <a:gsLst>
            <a:gs pos="0">
              <a:schemeClr val="bg2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pPr rtl="0"/>
          <a:r>
            <a:rPr lang="ru-RU" b="1" i="0" baseline="0" dirty="0" smtClean="0"/>
            <a:t>учитель английского языка</a:t>
          </a:r>
          <a:endParaRPr lang="en-US" b="1" i="0" baseline="0" dirty="0"/>
        </a:p>
      </dgm:t>
    </dgm:pt>
    <dgm:pt modelId="{5F2801A5-0065-4F71-AC6B-57B1E29CCF79}" type="parTrans" cxnId="{33DD0887-6977-4A41-A55D-E783F69A8377}">
      <dgm:prSet/>
      <dgm:spPr/>
      <dgm:t>
        <a:bodyPr/>
        <a:lstStyle/>
        <a:p>
          <a:endParaRPr lang="ru-RU"/>
        </a:p>
      </dgm:t>
    </dgm:pt>
    <dgm:pt modelId="{D4933308-6837-4D49-A4D7-06EC70D72E12}" type="sibTrans" cxnId="{33DD0887-6977-4A41-A55D-E783F69A8377}">
      <dgm:prSet/>
      <dgm:spPr/>
      <dgm:t>
        <a:bodyPr/>
        <a:lstStyle/>
        <a:p>
          <a:endParaRPr lang="ru-RU"/>
        </a:p>
      </dgm:t>
    </dgm:pt>
    <dgm:pt modelId="{B4C05355-0DB9-4CCF-9FA3-D0777C151C9C}">
      <dgm:prSet/>
      <dgm:spPr>
        <a:gradFill rotWithShape="0">
          <a:gsLst>
            <a:gs pos="0">
              <a:schemeClr val="bg2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pPr rtl="0"/>
          <a:r>
            <a:rPr lang="ru-RU" b="1" dirty="0" smtClean="0"/>
            <a:t>высшей квалификационной категории</a:t>
          </a:r>
          <a:endParaRPr lang="ru-RU" b="1" i="0" baseline="0" dirty="0"/>
        </a:p>
      </dgm:t>
    </dgm:pt>
    <dgm:pt modelId="{41FD1714-9FAA-4A04-921E-5B57494F2D36}" type="parTrans" cxnId="{84B2DE5D-9780-4689-B3B6-E8A7968FA392}">
      <dgm:prSet/>
      <dgm:spPr/>
      <dgm:t>
        <a:bodyPr/>
        <a:lstStyle/>
        <a:p>
          <a:endParaRPr lang="ru-RU"/>
        </a:p>
      </dgm:t>
    </dgm:pt>
    <dgm:pt modelId="{8D25D1EE-F91D-45D5-99DC-A1529B523730}" type="sibTrans" cxnId="{84B2DE5D-9780-4689-B3B6-E8A7968FA392}">
      <dgm:prSet/>
      <dgm:spPr/>
      <dgm:t>
        <a:bodyPr/>
        <a:lstStyle/>
        <a:p>
          <a:endParaRPr lang="ru-RU"/>
        </a:p>
      </dgm:t>
    </dgm:pt>
    <dgm:pt modelId="{944EAA42-A56A-4D67-9302-5CC1EB0A22D2}">
      <dgm:prSet/>
      <dgm:spPr>
        <a:gradFill rotWithShape="0">
          <a:gsLst>
            <a:gs pos="0">
              <a:schemeClr val="bg2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pPr rtl="0"/>
          <a:r>
            <a:rPr lang="ru-RU" b="1" i="0" baseline="0" dirty="0" smtClean="0"/>
            <a:t>КМОУ </a:t>
          </a:r>
          <a:r>
            <a:rPr lang="ru-RU" b="1" i="0" baseline="0" dirty="0" err="1" smtClean="0"/>
            <a:t>Семёно</a:t>
          </a:r>
          <a:r>
            <a:rPr lang="ru-RU" b="1" i="0" baseline="0" dirty="0" smtClean="0"/>
            <a:t> - Александровская СОШ</a:t>
          </a:r>
          <a:endParaRPr lang="ru-RU" dirty="0"/>
        </a:p>
      </dgm:t>
    </dgm:pt>
    <dgm:pt modelId="{35EE716D-60FD-4775-8958-FB9A1020C04E}" type="parTrans" cxnId="{694FC5B4-3C75-4C4B-929F-332A2154ECDF}">
      <dgm:prSet/>
      <dgm:spPr/>
      <dgm:t>
        <a:bodyPr/>
        <a:lstStyle/>
        <a:p>
          <a:endParaRPr lang="ru-RU"/>
        </a:p>
      </dgm:t>
    </dgm:pt>
    <dgm:pt modelId="{0D1E8615-FD21-4CA6-9609-5223C57D51E8}" type="sibTrans" cxnId="{694FC5B4-3C75-4C4B-929F-332A2154ECDF}">
      <dgm:prSet/>
      <dgm:spPr/>
      <dgm:t>
        <a:bodyPr/>
        <a:lstStyle/>
        <a:p>
          <a:endParaRPr lang="ru-RU"/>
        </a:p>
      </dgm:t>
    </dgm:pt>
    <dgm:pt modelId="{77512449-98ED-475D-8923-DD5F1990A5E3}">
      <dgm:prSet/>
      <dgm:spPr>
        <a:gradFill rotWithShape="0">
          <a:gsLst>
            <a:gs pos="0">
              <a:schemeClr val="bg2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pPr rtl="0"/>
          <a:r>
            <a:rPr lang="ru-RU" b="1" i="0" baseline="0" dirty="0" smtClean="0"/>
            <a:t>Бобровского района</a:t>
          </a:r>
          <a:endParaRPr lang="ru-RU" b="0" i="0" baseline="0" dirty="0"/>
        </a:p>
      </dgm:t>
    </dgm:pt>
    <dgm:pt modelId="{EDCA99AE-CD9F-4655-A432-7B8D2CBFD3C8}" type="parTrans" cxnId="{119EE550-A362-403F-B397-A6D1E8840B12}">
      <dgm:prSet/>
      <dgm:spPr/>
      <dgm:t>
        <a:bodyPr/>
        <a:lstStyle/>
        <a:p>
          <a:endParaRPr lang="ru-RU"/>
        </a:p>
      </dgm:t>
    </dgm:pt>
    <dgm:pt modelId="{2972E9B0-67A6-472E-9327-EC92BB7EADCB}" type="sibTrans" cxnId="{119EE550-A362-403F-B397-A6D1E8840B12}">
      <dgm:prSet/>
      <dgm:spPr/>
      <dgm:t>
        <a:bodyPr/>
        <a:lstStyle/>
        <a:p>
          <a:endParaRPr lang="ru-RU"/>
        </a:p>
      </dgm:t>
    </dgm:pt>
    <dgm:pt modelId="{63D612FB-D003-4E30-A071-18643D4C1DBA}">
      <dgm:prSet/>
      <dgm:spPr>
        <a:gradFill rotWithShape="0">
          <a:gsLst>
            <a:gs pos="0">
              <a:schemeClr val="bg2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pPr rtl="0"/>
          <a:r>
            <a:rPr lang="ru-RU" b="1" i="0" baseline="0" dirty="0" smtClean="0"/>
            <a:t>Воронежской области.</a:t>
          </a:r>
          <a:endParaRPr lang="ru-RU" b="0" i="0" baseline="0" dirty="0"/>
        </a:p>
      </dgm:t>
    </dgm:pt>
    <dgm:pt modelId="{2675A334-694C-4C02-8A0D-9147F4BD7629}" type="parTrans" cxnId="{48BFB1B2-2720-4C27-B94C-69A1227DF887}">
      <dgm:prSet/>
      <dgm:spPr/>
      <dgm:t>
        <a:bodyPr/>
        <a:lstStyle/>
        <a:p>
          <a:endParaRPr lang="ru-RU"/>
        </a:p>
      </dgm:t>
    </dgm:pt>
    <dgm:pt modelId="{E3CA374E-2E27-45FC-8F54-1A53C4E559A0}" type="sibTrans" cxnId="{48BFB1B2-2720-4C27-B94C-69A1227DF887}">
      <dgm:prSet/>
      <dgm:spPr/>
      <dgm:t>
        <a:bodyPr/>
        <a:lstStyle/>
        <a:p>
          <a:endParaRPr lang="ru-RU"/>
        </a:p>
      </dgm:t>
    </dgm:pt>
    <dgm:pt modelId="{6FBBA248-6748-4AC4-9826-44E929D9BDE3}" type="pres">
      <dgm:prSet presAssocID="{43268A77-E9D1-412C-9DFF-880250DDA2B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09E37-3EB2-452C-9C1C-A77708DD9CC0}" type="pres">
      <dgm:prSet presAssocID="{2F476D33-9449-4150-857A-55377080A83D}" presName="circle1" presStyleLbl="node1" presStyleIdx="0" presStyleCnt="6"/>
      <dgm:spPr>
        <a:solidFill>
          <a:schemeClr val="bg2">
            <a:lumMod val="50000"/>
          </a:schemeClr>
        </a:solidFill>
      </dgm:spPr>
    </dgm:pt>
    <dgm:pt modelId="{64C69345-C645-40AD-B631-49D9B4E8A45F}" type="pres">
      <dgm:prSet presAssocID="{2F476D33-9449-4150-857A-55377080A83D}" presName="space" presStyleCnt="0"/>
      <dgm:spPr/>
    </dgm:pt>
    <dgm:pt modelId="{E779DE0D-4C78-4E99-AA18-488CFC6121B3}" type="pres">
      <dgm:prSet presAssocID="{2F476D33-9449-4150-857A-55377080A83D}" presName="rect1" presStyleLbl="alignAcc1" presStyleIdx="0" presStyleCnt="6"/>
      <dgm:spPr/>
      <dgm:t>
        <a:bodyPr/>
        <a:lstStyle/>
        <a:p>
          <a:endParaRPr lang="ru-RU"/>
        </a:p>
      </dgm:t>
    </dgm:pt>
    <dgm:pt modelId="{244F608D-EF87-41CE-B2AD-540E6A2AC268}" type="pres">
      <dgm:prSet presAssocID="{CA4C7810-9CFE-4784-A970-133540061FD3}" presName="vertSpace2" presStyleLbl="node1" presStyleIdx="0" presStyleCnt="6"/>
      <dgm:spPr/>
    </dgm:pt>
    <dgm:pt modelId="{9D12133A-9B70-4169-8F2E-55F78F0865FB}" type="pres">
      <dgm:prSet presAssocID="{CA4C7810-9CFE-4784-A970-133540061FD3}" presName="circle2" presStyleLbl="node1" presStyleIdx="1" presStyleCnt="6"/>
      <dgm:spPr>
        <a:solidFill>
          <a:schemeClr val="bg2">
            <a:lumMod val="50000"/>
          </a:schemeClr>
        </a:solidFill>
      </dgm:spPr>
    </dgm:pt>
    <dgm:pt modelId="{E2C44EA2-7E43-4E96-9496-A69734C64860}" type="pres">
      <dgm:prSet presAssocID="{CA4C7810-9CFE-4784-A970-133540061FD3}" presName="rect2" presStyleLbl="alignAcc1" presStyleIdx="1" presStyleCnt="6"/>
      <dgm:spPr/>
      <dgm:t>
        <a:bodyPr/>
        <a:lstStyle/>
        <a:p>
          <a:endParaRPr lang="ru-RU"/>
        </a:p>
      </dgm:t>
    </dgm:pt>
    <dgm:pt modelId="{1807AC97-3522-4EEF-813F-AADFAB42727D}" type="pres">
      <dgm:prSet presAssocID="{B4C05355-0DB9-4CCF-9FA3-D0777C151C9C}" presName="vertSpace3" presStyleLbl="node1" presStyleIdx="1" presStyleCnt="6"/>
      <dgm:spPr/>
    </dgm:pt>
    <dgm:pt modelId="{8DEDAF11-A57B-4B94-873C-8DCBDF839C95}" type="pres">
      <dgm:prSet presAssocID="{B4C05355-0DB9-4CCF-9FA3-D0777C151C9C}" presName="circle3" presStyleLbl="node1" presStyleIdx="2" presStyleCnt="6" custLinFactNeighborX="548" custLinFactNeighborY="720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</dgm:pt>
    <dgm:pt modelId="{989F1EFD-D3ED-4719-830F-9B8656B0DB41}" type="pres">
      <dgm:prSet presAssocID="{B4C05355-0DB9-4CCF-9FA3-D0777C151C9C}" presName="rect3" presStyleLbl="alignAcc1" presStyleIdx="2" presStyleCnt="6"/>
      <dgm:spPr/>
      <dgm:t>
        <a:bodyPr/>
        <a:lstStyle/>
        <a:p>
          <a:endParaRPr lang="ru-RU"/>
        </a:p>
      </dgm:t>
    </dgm:pt>
    <dgm:pt modelId="{0890C049-4C0B-4195-A4A9-CBA0B9DD8E41}" type="pres">
      <dgm:prSet presAssocID="{944EAA42-A56A-4D67-9302-5CC1EB0A22D2}" presName="vertSpace4" presStyleLbl="node1" presStyleIdx="2" presStyleCnt="6"/>
      <dgm:spPr/>
    </dgm:pt>
    <dgm:pt modelId="{0A9E9663-C516-498F-B535-20BFAF652B21}" type="pres">
      <dgm:prSet presAssocID="{944EAA42-A56A-4D67-9302-5CC1EB0A22D2}" presName="circle4" presStyleLbl="node1" presStyleIdx="3" presStyleCnt="6"/>
      <dgm:spPr>
        <a:solidFill>
          <a:schemeClr val="bg2">
            <a:lumMod val="50000"/>
          </a:schemeClr>
        </a:solidFill>
      </dgm:spPr>
    </dgm:pt>
    <dgm:pt modelId="{4767F459-9310-4C1F-9B26-A453EB7489E3}" type="pres">
      <dgm:prSet presAssocID="{944EAA42-A56A-4D67-9302-5CC1EB0A22D2}" presName="rect4" presStyleLbl="alignAcc1" presStyleIdx="3" presStyleCnt="6"/>
      <dgm:spPr/>
      <dgm:t>
        <a:bodyPr/>
        <a:lstStyle/>
        <a:p>
          <a:endParaRPr lang="ru-RU"/>
        </a:p>
      </dgm:t>
    </dgm:pt>
    <dgm:pt modelId="{F91AFA69-ED56-4AF5-8BC1-CE539D45DA4A}" type="pres">
      <dgm:prSet presAssocID="{77512449-98ED-475D-8923-DD5F1990A5E3}" presName="vertSpace5" presStyleLbl="node1" presStyleIdx="3" presStyleCnt="6"/>
      <dgm:spPr/>
    </dgm:pt>
    <dgm:pt modelId="{B582E435-40AD-47A2-912C-1A36489F21F5}" type="pres">
      <dgm:prSet presAssocID="{77512449-98ED-475D-8923-DD5F1990A5E3}" presName="circle5" presStyleLbl="node1" presStyleIdx="4" presStyleCnt="6"/>
      <dgm:spPr>
        <a:solidFill>
          <a:schemeClr val="bg2">
            <a:lumMod val="50000"/>
          </a:schemeClr>
        </a:solidFill>
      </dgm:spPr>
    </dgm:pt>
    <dgm:pt modelId="{6ACC26AC-A352-420E-8E59-557B6379F6F6}" type="pres">
      <dgm:prSet presAssocID="{77512449-98ED-475D-8923-DD5F1990A5E3}" presName="rect5" presStyleLbl="alignAcc1" presStyleIdx="4" presStyleCnt="6"/>
      <dgm:spPr/>
      <dgm:t>
        <a:bodyPr/>
        <a:lstStyle/>
        <a:p>
          <a:endParaRPr lang="ru-RU"/>
        </a:p>
      </dgm:t>
    </dgm:pt>
    <dgm:pt modelId="{486696F0-4CB5-40B1-958A-9E7305681FA4}" type="pres">
      <dgm:prSet presAssocID="{63D612FB-D003-4E30-A071-18643D4C1DBA}" presName="vertSpace6" presStyleLbl="node1" presStyleIdx="4" presStyleCnt="6"/>
      <dgm:spPr/>
    </dgm:pt>
    <dgm:pt modelId="{5DC20EA9-B1AF-4A21-8A64-5B4DAA1D0F0D}" type="pres">
      <dgm:prSet presAssocID="{63D612FB-D003-4E30-A071-18643D4C1DBA}" presName="circle6" presStyleLbl="node1" presStyleIdx="5" presStyleCnt="6"/>
      <dgm:spPr>
        <a:solidFill>
          <a:schemeClr val="bg2">
            <a:lumMod val="50000"/>
          </a:schemeClr>
        </a:solidFill>
      </dgm:spPr>
    </dgm:pt>
    <dgm:pt modelId="{CD29C01C-36C0-43F2-BAA0-DFE3DF7EDCD7}" type="pres">
      <dgm:prSet presAssocID="{63D612FB-D003-4E30-A071-18643D4C1DBA}" presName="rect6" presStyleLbl="alignAcc1" presStyleIdx="5" presStyleCnt="6"/>
      <dgm:spPr/>
      <dgm:t>
        <a:bodyPr/>
        <a:lstStyle/>
        <a:p>
          <a:endParaRPr lang="ru-RU"/>
        </a:p>
      </dgm:t>
    </dgm:pt>
    <dgm:pt modelId="{21BF8454-4536-4DCF-A1E9-1E182CF09531}" type="pres">
      <dgm:prSet presAssocID="{2F476D33-9449-4150-857A-55377080A83D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23C33-E295-4F8F-ACCE-FDBE91EA0F2F}" type="pres">
      <dgm:prSet presAssocID="{CA4C7810-9CFE-4784-A970-133540061FD3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1F573-05A1-4A64-B117-BD00C54317D0}" type="pres">
      <dgm:prSet presAssocID="{B4C05355-0DB9-4CCF-9FA3-D0777C151C9C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E4321-CEDE-4A21-9DA0-BA988F9507AD}" type="pres">
      <dgm:prSet presAssocID="{944EAA42-A56A-4D67-9302-5CC1EB0A22D2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D6616-51AB-4B83-99F8-BDB9EB51D9CD}" type="pres">
      <dgm:prSet presAssocID="{77512449-98ED-475D-8923-DD5F1990A5E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1018B-57DE-4ECC-AC33-C71896BE3C4B}" type="pres">
      <dgm:prSet presAssocID="{63D612FB-D003-4E30-A071-18643D4C1DBA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E1A43-E35F-4DC7-8A3A-F925941659E7}" type="presOf" srcId="{944EAA42-A56A-4D67-9302-5CC1EB0A22D2}" destId="{5DCE4321-CEDE-4A21-9DA0-BA988F9507AD}" srcOrd="1" destOrd="0" presId="urn:microsoft.com/office/officeart/2005/8/layout/target3"/>
    <dgm:cxn modelId="{84B2DE5D-9780-4689-B3B6-E8A7968FA392}" srcId="{43268A77-E9D1-412C-9DFF-880250DDA2BF}" destId="{B4C05355-0DB9-4CCF-9FA3-D0777C151C9C}" srcOrd="2" destOrd="0" parTransId="{41FD1714-9FAA-4A04-921E-5B57494F2D36}" sibTransId="{8D25D1EE-F91D-45D5-99DC-A1529B523730}"/>
    <dgm:cxn modelId="{694FC5B4-3C75-4C4B-929F-332A2154ECDF}" srcId="{43268A77-E9D1-412C-9DFF-880250DDA2BF}" destId="{944EAA42-A56A-4D67-9302-5CC1EB0A22D2}" srcOrd="3" destOrd="0" parTransId="{35EE716D-60FD-4775-8958-FB9A1020C04E}" sibTransId="{0D1E8615-FD21-4CA6-9609-5223C57D51E8}"/>
    <dgm:cxn modelId="{F8165C5C-FC93-4C57-B448-1036DC5D225F}" type="presOf" srcId="{43268A77-E9D1-412C-9DFF-880250DDA2BF}" destId="{6FBBA248-6748-4AC4-9826-44E929D9BDE3}" srcOrd="0" destOrd="0" presId="urn:microsoft.com/office/officeart/2005/8/layout/target3"/>
    <dgm:cxn modelId="{33DD0887-6977-4A41-A55D-E783F69A8377}" srcId="{43268A77-E9D1-412C-9DFF-880250DDA2BF}" destId="{CA4C7810-9CFE-4784-A970-133540061FD3}" srcOrd="1" destOrd="0" parTransId="{5F2801A5-0065-4F71-AC6B-57B1E29CCF79}" sibTransId="{D4933308-6837-4D49-A4D7-06EC70D72E12}"/>
    <dgm:cxn modelId="{96D3650F-B4F0-4DEE-8570-7B45B2B5D4B3}" type="presOf" srcId="{CA4C7810-9CFE-4784-A970-133540061FD3}" destId="{9A923C33-E295-4F8F-ACCE-FDBE91EA0F2F}" srcOrd="1" destOrd="0" presId="urn:microsoft.com/office/officeart/2005/8/layout/target3"/>
    <dgm:cxn modelId="{ECBE14C6-73BE-4017-8BB8-F8A32885D7A6}" type="presOf" srcId="{77512449-98ED-475D-8923-DD5F1990A5E3}" destId="{548D6616-51AB-4B83-99F8-BDB9EB51D9CD}" srcOrd="1" destOrd="0" presId="urn:microsoft.com/office/officeart/2005/8/layout/target3"/>
    <dgm:cxn modelId="{FA7DB91B-C853-4A6E-A14F-9C8AED031C1C}" type="presOf" srcId="{77512449-98ED-475D-8923-DD5F1990A5E3}" destId="{6ACC26AC-A352-420E-8E59-557B6379F6F6}" srcOrd="0" destOrd="0" presId="urn:microsoft.com/office/officeart/2005/8/layout/target3"/>
    <dgm:cxn modelId="{F2345348-B526-444B-8E2C-4B20CD996963}" type="presOf" srcId="{944EAA42-A56A-4D67-9302-5CC1EB0A22D2}" destId="{4767F459-9310-4C1F-9B26-A453EB7489E3}" srcOrd="0" destOrd="0" presId="urn:microsoft.com/office/officeart/2005/8/layout/target3"/>
    <dgm:cxn modelId="{BC33451D-392E-4D20-A78A-7C6D0F1666C8}" type="presOf" srcId="{B4C05355-0DB9-4CCF-9FA3-D0777C151C9C}" destId="{0C71F573-05A1-4A64-B117-BD00C54317D0}" srcOrd="1" destOrd="0" presId="urn:microsoft.com/office/officeart/2005/8/layout/target3"/>
    <dgm:cxn modelId="{F577A8B9-1E73-432E-9F3A-F9B93BF28319}" type="presOf" srcId="{2F476D33-9449-4150-857A-55377080A83D}" destId="{E779DE0D-4C78-4E99-AA18-488CFC6121B3}" srcOrd="0" destOrd="0" presId="urn:microsoft.com/office/officeart/2005/8/layout/target3"/>
    <dgm:cxn modelId="{48BFB1B2-2720-4C27-B94C-69A1227DF887}" srcId="{43268A77-E9D1-412C-9DFF-880250DDA2BF}" destId="{63D612FB-D003-4E30-A071-18643D4C1DBA}" srcOrd="5" destOrd="0" parTransId="{2675A334-694C-4C02-8A0D-9147F4BD7629}" sibTransId="{E3CA374E-2E27-45FC-8F54-1A53C4E559A0}"/>
    <dgm:cxn modelId="{CFA08953-78C5-4423-8C3B-0A9733209DED}" type="presOf" srcId="{63D612FB-D003-4E30-A071-18643D4C1DBA}" destId="{9301018B-57DE-4ECC-AC33-C71896BE3C4B}" srcOrd="1" destOrd="0" presId="urn:microsoft.com/office/officeart/2005/8/layout/target3"/>
    <dgm:cxn modelId="{6B216EB6-451F-43AA-AA7F-85F238FEB951}" type="presOf" srcId="{2F476D33-9449-4150-857A-55377080A83D}" destId="{21BF8454-4536-4DCF-A1E9-1E182CF09531}" srcOrd="1" destOrd="0" presId="urn:microsoft.com/office/officeart/2005/8/layout/target3"/>
    <dgm:cxn modelId="{0EB3110E-1117-4277-A6A5-5CA2B6044C11}" type="presOf" srcId="{B4C05355-0DB9-4CCF-9FA3-D0777C151C9C}" destId="{989F1EFD-D3ED-4719-830F-9B8656B0DB41}" srcOrd="0" destOrd="0" presId="urn:microsoft.com/office/officeart/2005/8/layout/target3"/>
    <dgm:cxn modelId="{C9FD4D61-773D-4525-9575-43040285B09E}" type="presOf" srcId="{CA4C7810-9CFE-4784-A970-133540061FD3}" destId="{E2C44EA2-7E43-4E96-9496-A69734C64860}" srcOrd="0" destOrd="0" presId="urn:microsoft.com/office/officeart/2005/8/layout/target3"/>
    <dgm:cxn modelId="{9DD2B906-3043-4804-B2F6-8188F9108EAC}" type="presOf" srcId="{63D612FB-D003-4E30-A071-18643D4C1DBA}" destId="{CD29C01C-36C0-43F2-BAA0-DFE3DF7EDCD7}" srcOrd="0" destOrd="0" presId="urn:microsoft.com/office/officeart/2005/8/layout/target3"/>
    <dgm:cxn modelId="{B3B93CA6-13C0-407E-8C23-4DF03EECBAFF}" srcId="{43268A77-E9D1-412C-9DFF-880250DDA2BF}" destId="{2F476D33-9449-4150-857A-55377080A83D}" srcOrd="0" destOrd="0" parTransId="{5824B623-3F75-4BCF-B736-F6392FACE8DF}" sibTransId="{F8CBE1C2-A019-40F5-A341-D7F367302FC6}"/>
    <dgm:cxn modelId="{119EE550-A362-403F-B397-A6D1E8840B12}" srcId="{43268A77-E9D1-412C-9DFF-880250DDA2BF}" destId="{77512449-98ED-475D-8923-DD5F1990A5E3}" srcOrd="4" destOrd="0" parTransId="{EDCA99AE-CD9F-4655-A432-7B8D2CBFD3C8}" sibTransId="{2972E9B0-67A6-472E-9327-EC92BB7EADCB}"/>
    <dgm:cxn modelId="{B693A461-B528-4CFE-996C-69B3F062A69A}" type="presParOf" srcId="{6FBBA248-6748-4AC4-9826-44E929D9BDE3}" destId="{0BE09E37-3EB2-452C-9C1C-A77708DD9CC0}" srcOrd="0" destOrd="0" presId="urn:microsoft.com/office/officeart/2005/8/layout/target3"/>
    <dgm:cxn modelId="{CD7F0800-83B2-4981-97D8-0AD1982D84F9}" type="presParOf" srcId="{6FBBA248-6748-4AC4-9826-44E929D9BDE3}" destId="{64C69345-C645-40AD-B631-49D9B4E8A45F}" srcOrd="1" destOrd="0" presId="urn:microsoft.com/office/officeart/2005/8/layout/target3"/>
    <dgm:cxn modelId="{96054359-1369-4D4D-8B83-5FD1DB4F1B95}" type="presParOf" srcId="{6FBBA248-6748-4AC4-9826-44E929D9BDE3}" destId="{E779DE0D-4C78-4E99-AA18-488CFC6121B3}" srcOrd="2" destOrd="0" presId="urn:microsoft.com/office/officeart/2005/8/layout/target3"/>
    <dgm:cxn modelId="{F4272C63-9795-4D45-B5B7-771C231F6BB8}" type="presParOf" srcId="{6FBBA248-6748-4AC4-9826-44E929D9BDE3}" destId="{244F608D-EF87-41CE-B2AD-540E6A2AC268}" srcOrd="3" destOrd="0" presId="urn:microsoft.com/office/officeart/2005/8/layout/target3"/>
    <dgm:cxn modelId="{09F31C57-C54D-409B-AE13-3D6E22980B14}" type="presParOf" srcId="{6FBBA248-6748-4AC4-9826-44E929D9BDE3}" destId="{9D12133A-9B70-4169-8F2E-55F78F0865FB}" srcOrd="4" destOrd="0" presId="urn:microsoft.com/office/officeart/2005/8/layout/target3"/>
    <dgm:cxn modelId="{4E93B27E-F31C-4FF0-8C21-B4E146813155}" type="presParOf" srcId="{6FBBA248-6748-4AC4-9826-44E929D9BDE3}" destId="{E2C44EA2-7E43-4E96-9496-A69734C64860}" srcOrd="5" destOrd="0" presId="urn:microsoft.com/office/officeart/2005/8/layout/target3"/>
    <dgm:cxn modelId="{5B2F7D62-3F1C-46AC-B0D6-49F4D3C3A110}" type="presParOf" srcId="{6FBBA248-6748-4AC4-9826-44E929D9BDE3}" destId="{1807AC97-3522-4EEF-813F-AADFAB42727D}" srcOrd="6" destOrd="0" presId="urn:microsoft.com/office/officeart/2005/8/layout/target3"/>
    <dgm:cxn modelId="{CC33CB4C-B03C-438F-A8E8-E6D7D7C96434}" type="presParOf" srcId="{6FBBA248-6748-4AC4-9826-44E929D9BDE3}" destId="{8DEDAF11-A57B-4B94-873C-8DCBDF839C95}" srcOrd="7" destOrd="0" presId="urn:microsoft.com/office/officeart/2005/8/layout/target3"/>
    <dgm:cxn modelId="{8037BC1C-D59A-4CDE-B285-9F83D93EB908}" type="presParOf" srcId="{6FBBA248-6748-4AC4-9826-44E929D9BDE3}" destId="{989F1EFD-D3ED-4719-830F-9B8656B0DB41}" srcOrd="8" destOrd="0" presId="urn:microsoft.com/office/officeart/2005/8/layout/target3"/>
    <dgm:cxn modelId="{431E5DC2-A651-444A-9613-5E44C0C23B20}" type="presParOf" srcId="{6FBBA248-6748-4AC4-9826-44E929D9BDE3}" destId="{0890C049-4C0B-4195-A4A9-CBA0B9DD8E41}" srcOrd="9" destOrd="0" presId="urn:microsoft.com/office/officeart/2005/8/layout/target3"/>
    <dgm:cxn modelId="{3BFCA328-6AFC-4CEF-BEA9-1C18DAC3C3AD}" type="presParOf" srcId="{6FBBA248-6748-4AC4-9826-44E929D9BDE3}" destId="{0A9E9663-C516-498F-B535-20BFAF652B21}" srcOrd="10" destOrd="0" presId="urn:microsoft.com/office/officeart/2005/8/layout/target3"/>
    <dgm:cxn modelId="{590F9F04-F3F3-4A02-9763-5EBA83C409E5}" type="presParOf" srcId="{6FBBA248-6748-4AC4-9826-44E929D9BDE3}" destId="{4767F459-9310-4C1F-9B26-A453EB7489E3}" srcOrd="11" destOrd="0" presId="urn:microsoft.com/office/officeart/2005/8/layout/target3"/>
    <dgm:cxn modelId="{2FC949AD-838E-4A57-88CA-C114F5BF3C30}" type="presParOf" srcId="{6FBBA248-6748-4AC4-9826-44E929D9BDE3}" destId="{F91AFA69-ED56-4AF5-8BC1-CE539D45DA4A}" srcOrd="12" destOrd="0" presId="urn:microsoft.com/office/officeart/2005/8/layout/target3"/>
    <dgm:cxn modelId="{4818B159-AA44-4D83-BC06-90990E27DF13}" type="presParOf" srcId="{6FBBA248-6748-4AC4-9826-44E929D9BDE3}" destId="{B582E435-40AD-47A2-912C-1A36489F21F5}" srcOrd="13" destOrd="0" presId="urn:microsoft.com/office/officeart/2005/8/layout/target3"/>
    <dgm:cxn modelId="{C8ABF89C-3F8A-42F8-BA54-C1E5E7B78865}" type="presParOf" srcId="{6FBBA248-6748-4AC4-9826-44E929D9BDE3}" destId="{6ACC26AC-A352-420E-8E59-557B6379F6F6}" srcOrd="14" destOrd="0" presId="urn:microsoft.com/office/officeart/2005/8/layout/target3"/>
    <dgm:cxn modelId="{51142E71-F1E6-41D6-9A63-57FDC09E5484}" type="presParOf" srcId="{6FBBA248-6748-4AC4-9826-44E929D9BDE3}" destId="{486696F0-4CB5-40B1-958A-9E7305681FA4}" srcOrd="15" destOrd="0" presId="urn:microsoft.com/office/officeart/2005/8/layout/target3"/>
    <dgm:cxn modelId="{702328FB-98EE-45A0-AE25-38B478DF4FBA}" type="presParOf" srcId="{6FBBA248-6748-4AC4-9826-44E929D9BDE3}" destId="{5DC20EA9-B1AF-4A21-8A64-5B4DAA1D0F0D}" srcOrd="16" destOrd="0" presId="urn:microsoft.com/office/officeart/2005/8/layout/target3"/>
    <dgm:cxn modelId="{B9E11FF6-386D-4BB9-A5F1-96AD99EE3B88}" type="presParOf" srcId="{6FBBA248-6748-4AC4-9826-44E929D9BDE3}" destId="{CD29C01C-36C0-43F2-BAA0-DFE3DF7EDCD7}" srcOrd="17" destOrd="0" presId="urn:microsoft.com/office/officeart/2005/8/layout/target3"/>
    <dgm:cxn modelId="{F843B7E0-D955-4015-88D8-FB8CD59AFF00}" type="presParOf" srcId="{6FBBA248-6748-4AC4-9826-44E929D9BDE3}" destId="{21BF8454-4536-4DCF-A1E9-1E182CF09531}" srcOrd="18" destOrd="0" presId="urn:microsoft.com/office/officeart/2005/8/layout/target3"/>
    <dgm:cxn modelId="{F5AA93BB-5767-41E9-B857-9748204590B7}" type="presParOf" srcId="{6FBBA248-6748-4AC4-9826-44E929D9BDE3}" destId="{9A923C33-E295-4F8F-ACCE-FDBE91EA0F2F}" srcOrd="19" destOrd="0" presId="urn:microsoft.com/office/officeart/2005/8/layout/target3"/>
    <dgm:cxn modelId="{A3415DFC-D0C3-469A-ACBB-273FB3EFBF3C}" type="presParOf" srcId="{6FBBA248-6748-4AC4-9826-44E929D9BDE3}" destId="{0C71F573-05A1-4A64-B117-BD00C54317D0}" srcOrd="20" destOrd="0" presId="urn:microsoft.com/office/officeart/2005/8/layout/target3"/>
    <dgm:cxn modelId="{9D8E238C-A027-4B57-98EA-A0B016D69F0C}" type="presParOf" srcId="{6FBBA248-6748-4AC4-9826-44E929D9BDE3}" destId="{5DCE4321-CEDE-4A21-9DA0-BA988F9507AD}" srcOrd="21" destOrd="0" presId="urn:microsoft.com/office/officeart/2005/8/layout/target3"/>
    <dgm:cxn modelId="{2C607FFA-7E63-4AF1-BE95-B74B80967B21}" type="presParOf" srcId="{6FBBA248-6748-4AC4-9826-44E929D9BDE3}" destId="{548D6616-51AB-4B83-99F8-BDB9EB51D9CD}" srcOrd="22" destOrd="0" presId="urn:microsoft.com/office/officeart/2005/8/layout/target3"/>
    <dgm:cxn modelId="{925BD3EB-2742-4CF6-9EDE-A8F73FB2C515}" type="presParOf" srcId="{6FBBA248-6748-4AC4-9826-44E929D9BDE3}" destId="{9301018B-57DE-4ECC-AC33-C71896BE3C4B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2421B-82CF-4FB3-B742-7C6E5FBF3A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44D9A-1991-45B6-AA72-FEA4F2EE39FE}">
      <dgm:prSet/>
      <dgm:spPr>
        <a:gradFill flip="none"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accent2"/>
              </a:solidFill>
            </a:rPr>
            <a:t>Мои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accent2"/>
              </a:solidFill>
            </a:rPr>
            <a:t>задачи</a:t>
          </a:r>
          <a:r>
            <a:rPr lang="ru-RU" b="1" dirty="0" smtClean="0"/>
            <a:t>:</a:t>
          </a:r>
          <a:endParaRPr lang="ru-RU" dirty="0"/>
        </a:p>
      </dgm:t>
    </dgm:pt>
    <dgm:pt modelId="{1EF5F6BF-84FD-4987-B197-887411B450DF}" type="parTrans" cxnId="{8805FB33-626A-46F6-880F-0E80CBCF6B75}">
      <dgm:prSet/>
      <dgm:spPr/>
      <dgm:t>
        <a:bodyPr/>
        <a:lstStyle/>
        <a:p>
          <a:endParaRPr lang="ru-RU"/>
        </a:p>
      </dgm:t>
    </dgm:pt>
    <dgm:pt modelId="{1E55F5CA-1417-4608-B22C-503D1EF1E223}" type="sibTrans" cxnId="{8805FB33-626A-46F6-880F-0E80CBCF6B75}">
      <dgm:prSet/>
      <dgm:spPr/>
      <dgm:t>
        <a:bodyPr/>
        <a:lstStyle/>
        <a:p>
          <a:endParaRPr lang="ru-RU"/>
        </a:p>
      </dgm:t>
    </dgm:pt>
    <dgm:pt modelId="{8297A400-3246-47AB-8095-F841176AEEA0}" type="pres">
      <dgm:prSet presAssocID="{7222421B-82CF-4FB3-B742-7C6E5FBF3A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5D9FAB-9A77-4D34-BF55-0701355F9910}" type="pres">
      <dgm:prSet presAssocID="{4F144D9A-1991-45B6-AA72-FEA4F2EE39FE}" presName="linNode" presStyleCnt="0"/>
      <dgm:spPr/>
    </dgm:pt>
    <dgm:pt modelId="{188EA3BC-2379-4861-885F-FBA3B1755D97}" type="pres">
      <dgm:prSet presAssocID="{4F144D9A-1991-45B6-AA72-FEA4F2EE39FE}" presName="parentText" presStyleLbl="node1" presStyleIdx="0" presStyleCnt="1" custScaleX="277778" custLinFactNeighborX="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05FB33-626A-46F6-880F-0E80CBCF6B75}" srcId="{7222421B-82CF-4FB3-B742-7C6E5FBF3A5E}" destId="{4F144D9A-1991-45B6-AA72-FEA4F2EE39FE}" srcOrd="0" destOrd="0" parTransId="{1EF5F6BF-84FD-4987-B197-887411B450DF}" sibTransId="{1E55F5CA-1417-4608-B22C-503D1EF1E223}"/>
    <dgm:cxn modelId="{C46B38A8-3EAB-49E9-93EE-3C292FEC8A17}" type="presOf" srcId="{4F144D9A-1991-45B6-AA72-FEA4F2EE39FE}" destId="{188EA3BC-2379-4861-885F-FBA3B1755D97}" srcOrd="0" destOrd="0" presId="urn:microsoft.com/office/officeart/2005/8/layout/vList5"/>
    <dgm:cxn modelId="{8672815C-1E57-43DC-8A35-320041799C3E}" type="presOf" srcId="{7222421B-82CF-4FB3-B742-7C6E5FBF3A5E}" destId="{8297A400-3246-47AB-8095-F841176AEEA0}" srcOrd="0" destOrd="0" presId="urn:microsoft.com/office/officeart/2005/8/layout/vList5"/>
    <dgm:cxn modelId="{9FB283BE-6050-4BDD-A39D-65E5D59D9285}" type="presParOf" srcId="{8297A400-3246-47AB-8095-F841176AEEA0}" destId="{015D9FAB-9A77-4D34-BF55-0701355F9910}" srcOrd="0" destOrd="0" presId="urn:microsoft.com/office/officeart/2005/8/layout/vList5"/>
    <dgm:cxn modelId="{90716AD4-B835-4BEC-B606-7262436040A4}" type="presParOf" srcId="{015D9FAB-9A77-4D34-BF55-0701355F9910}" destId="{188EA3BC-2379-4861-885F-FBA3B1755D9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35AE7B-A631-4E6E-B047-49E7FDA88DC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1D5116-D8AC-4425-AB66-644F6BE3DD86}">
      <dgm:prSet phldrT="[Текст]" custT="1"/>
      <dgm:spPr/>
      <dgm:t>
        <a:bodyPr/>
        <a:lstStyle/>
        <a:p>
          <a:r>
            <a:rPr lang="ru-RU" sz="2000" b="1" i="1" dirty="0" err="1"/>
            <a:t>Обученность</a:t>
          </a:r>
          <a:endParaRPr lang="ru-RU" sz="2000" b="1" i="1" dirty="0"/>
        </a:p>
      </dgm:t>
    </dgm:pt>
    <dgm:pt modelId="{1BEF0210-2E86-4459-B3A6-FFEBF1B008BF}" type="parTrans" cxnId="{C9D408C2-834C-435F-8548-2744E722F297}">
      <dgm:prSet/>
      <dgm:spPr/>
      <dgm:t>
        <a:bodyPr/>
        <a:lstStyle/>
        <a:p>
          <a:endParaRPr lang="ru-RU"/>
        </a:p>
      </dgm:t>
    </dgm:pt>
    <dgm:pt modelId="{56FD38FA-DABF-4648-A39E-6A8861C8239F}" type="sibTrans" cxnId="{C9D408C2-834C-435F-8548-2744E722F297}">
      <dgm:prSet/>
      <dgm:spPr/>
      <dgm:t>
        <a:bodyPr/>
        <a:lstStyle/>
        <a:p>
          <a:endParaRPr lang="ru-RU"/>
        </a:p>
      </dgm:t>
    </dgm:pt>
    <dgm:pt modelId="{05EB7AA5-139D-422A-B897-08A8E1D4C7F0}">
      <dgm:prSet phldrT="[Текст]" custT="1"/>
      <dgm:spPr/>
      <dgm:t>
        <a:bodyPr/>
        <a:lstStyle/>
        <a:p>
          <a:r>
            <a:rPr lang="ru-RU" sz="2000" b="1" i="1"/>
            <a:t>Качество</a:t>
          </a:r>
        </a:p>
      </dgm:t>
    </dgm:pt>
    <dgm:pt modelId="{322876E5-49D4-45D2-9B08-3BE7B8FF7176}" type="parTrans" cxnId="{AAFC7BE7-60EE-494C-8BC8-5F39D4072254}">
      <dgm:prSet/>
      <dgm:spPr/>
      <dgm:t>
        <a:bodyPr/>
        <a:lstStyle/>
        <a:p>
          <a:endParaRPr lang="ru-RU"/>
        </a:p>
      </dgm:t>
    </dgm:pt>
    <dgm:pt modelId="{35667C83-8E7E-44F7-B48C-2CB1F89F5E17}" type="sibTrans" cxnId="{AAFC7BE7-60EE-494C-8BC8-5F39D4072254}">
      <dgm:prSet/>
      <dgm:spPr/>
      <dgm:t>
        <a:bodyPr/>
        <a:lstStyle/>
        <a:p>
          <a:endParaRPr lang="ru-RU"/>
        </a:p>
      </dgm:t>
    </dgm:pt>
    <dgm:pt modelId="{8B1289CB-1B22-40FC-9387-351ACD38C2E3}">
      <dgm:prSet phldrT="[Текст]" custT="1"/>
      <dgm:spPr/>
      <dgm:t>
        <a:bodyPr/>
        <a:lstStyle/>
        <a:p>
          <a:r>
            <a:rPr lang="ru-RU" sz="2000" b="1" i="1"/>
            <a:t>СОУ</a:t>
          </a:r>
        </a:p>
      </dgm:t>
    </dgm:pt>
    <dgm:pt modelId="{D83A5A93-995E-4A1B-BE48-4B0250DB3905}" type="parTrans" cxnId="{C24EB711-4BA2-4781-A5F2-70B95539540D}">
      <dgm:prSet/>
      <dgm:spPr/>
      <dgm:t>
        <a:bodyPr/>
        <a:lstStyle/>
        <a:p>
          <a:endParaRPr lang="ru-RU"/>
        </a:p>
      </dgm:t>
    </dgm:pt>
    <dgm:pt modelId="{CD8DAE36-D3C8-4ACF-9538-02B1CC6CC5AA}" type="sibTrans" cxnId="{C24EB711-4BA2-4781-A5F2-70B95539540D}">
      <dgm:prSet/>
      <dgm:spPr/>
      <dgm:t>
        <a:bodyPr/>
        <a:lstStyle/>
        <a:p>
          <a:endParaRPr lang="ru-RU"/>
        </a:p>
      </dgm:t>
    </dgm:pt>
    <dgm:pt modelId="{A009737D-7128-4804-A0AA-F5DA972C50FD}">
      <dgm:prSet custT="1"/>
      <dgm:spPr/>
      <dgm:t>
        <a:bodyPr/>
        <a:lstStyle/>
        <a:p>
          <a:r>
            <a:rPr lang="ru-RU" sz="2000" b="1" i="1" dirty="0"/>
            <a:t>Участие в проектах</a:t>
          </a:r>
        </a:p>
      </dgm:t>
    </dgm:pt>
    <dgm:pt modelId="{4DE4AB9F-0C5D-4ECC-A97C-4E8E86E9F097}" type="parTrans" cxnId="{F829790F-8D37-45AE-8CDA-151AE7FD5AEA}">
      <dgm:prSet/>
      <dgm:spPr/>
      <dgm:t>
        <a:bodyPr/>
        <a:lstStyle/>
        <a:p>
          <a:endParaRPr lang="ru-RU"/>
        </a:p>
      </dgm:t>
    </dgm:pt>
    <dgm:pt modelId="{870EDF5E-F97E-4A31-A13C-A18062C39691}" type="sibTrans" cxnId="{F829790F-8D37-45AE-8CDA-151AE7FD5AEA}">
      <dgm:prSet/>
      <dgm:spPr/>
      <dgm:t>
        <a:bodyPr/>
        <a:lstStyle/>
        <a:p>
          <a:endParaRPr lang="ru-RU"/>
        </a:p>
      </dgm:t>
    </dgm:pt>
    <dgm:pt modelId="{86B21BA1-66B0-4772-9486-8E07AFB94B9F}">
      <dgm:prSet custT="1"/>
      <dgm:spPr/>
      <dgm:t>
        <a:bodyPr/>
        <a:lstStyle/>
        <a:p>
          <a:r>
            <a:rPr lang="ru-RU" sz="2000" b="1" i="1"/>
            <a:t>Участие в олимпиадах</a:t>
          </a:r>
        </a:p>
      </dgm:t>
    </dgm:pt>
    <dgm:pt modelId="{A8D62E2C-1E84-4223-8FF1-741490D64BD2}" type="parTrans" cxnId="{0A628C4F-5E6F-492E-962C-AE01169318C0}">
      <dgm:prSet/>
      <dgm:spPr/>
      <dgm:t>
        <a:bodyPr/>
        <a:lstStyle/>
        <a:p>
          <a:endParaRPr lang="ru-RU"/>
        </a:p>
      </dgm:t>
    </dgm:pt>
    <dgm:pt modelId="{DE92F074-884B-4D7B-B555-2AE4B7DF56CB}" type="sibTrans" cxnId="{0A628C4F-5E6F-492E-962C-AE01169318C0}">
      <dgm:prSet/>
      <dgm:spPr/>
      <dgm:t>
        <a:bodyPr/>
        <a:lstStyle/>
        <a:p>
          <a:endParaRPr lang="ru-RU"/>
        </a:p>
      </dgm:t>
    </dgm:pt>
    <dgm:pt modelId="{D2939292-F56C-4493-ACB8-9020049455B1}" type="pres">
      <dgm:prSet presAssocID="{F735AE7B-A631-4E6E-B047-49E7FDA88D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C2D8A6-FB83-4528-BA9A-315293D11A68}" type="pres">
      <dgm:prSet presAssocID="{BF1D5116-D8AC-4425-AB66-644F6BE3DD86}" presName="parentLin" presStyleCnt="0"/>
      <dgm:spPr/>
    </dgm:pt>
    <dgm:pt modelId="{D315E6ED-B729-4105-A9E8-9D0F88F05894}" type="pres">
      <dgm:prSet presAssocID="{BF1D5116-D8AC-4425-AB66-644F6BE3DD8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B8CDF0D-4D61-43AD-9051-5EB561E7C0BA}" type="pres">
      <dgm:prSet presAssocID="{BF1D5116-D8AC-4425-AB66-644F6BE3DD8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6A2F2-6B84-4FAD-BB45-610B0455F249}" type="pres">
      <dgm:prSet presAssocID="{BF1D5116-D8AC-4425-AB66-644F6BE3DD86}" presName="negativeSpace" presStyleCnt="0"/>
      <dgm:spPr/>
    </dgm:pt>
    <dgm:pt modelId="{D11BCE22-223C-47AF-A0A1-25D0F155C064}" type="pres">
      <dgm:prSet presAssocID="{BF1D5116-D8AC-4425-AB66-644F6BE3DD8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3672F-3241-49BD-8C0F-6755B6BDDA71}" type="pres">
      <dgm:prSet presAssocID="{56FD38FA-DABF-4648-A39E-6A8861C8239F}" presName="spaceBetweenRectangles" presStyleCnt="0"/>
      <dgm:spPr/>
    </dgm:pt>
    <dgm:pt modelId="{619EAEF7-FAA9-4356-B460-98DD9A892E40}" type="pres">
      <dgm:prSet presAssocID="{05EB7AA5-139D-422A-B897-08A8E1D4C7F0}" presName="parentLin" presStyleCnt="0"/>
      <dgm:spPr/>
    </dgm:pt>
    <dgm:pt modelId="{F0402413-A6A2-4313-92ED-471DBEC1900C}" type="pres">
      <dgm:prSet presAssocID="{05EB7AA5-139D-422A-B897-08A8E1D4C7F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6A6BE23-258B-4EEA-8BF1-048A879F98DE}" type="pres">
      <dgm:prSet presAssocID="{05EB7AA5-139D-422A-B897-08A8E1D4C7F0}" presName="parentText" presStyleLbl="node1" presStyleIdx="1" presStyleCnt="5" custLinFactNeighborX="-4630" custLinFactNeighborY="-30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D0B65-3841-45DB-9681-143A8515CC9C}" type="pres">
      <dgm:prSet presAssocID="{05EB7AA5-139D-422A-B897-08A8E1D4C7F0}" presName="negativeSpace" presStyleCnt="0"/>
      <dgm:spPr/>
    </dgm:pt>
    <dgm:pt modelId="{8A9C4F39-E3EC-4632-862B-0AC76FE4813D}" type="pres">
      <dgm:prSet presAssocID="{05EB7AA5-139D-422A-B897-08A8E1D4C7F0}" presName="childText" presStyleLbl="conFgAcc1" presStyleIdx="1" presStyleCnt="5">
        <dgm:presLayoutVars>
          <dgm:bulletEnabled val="1"/>
        </dgm:presLayoutVars>
      </dgm:prSet>
      <dgm:spPr/>
    </dgm:pt>
    <dgm:pt modelId="{B2DAE8F0-0FE3-4201-835F-845100E1F121}" type="pres">
      <dgm:prSet presAssocID="{35667C83-8E7E-44F7-B48C-2CB1F89F5E17}" presName="spaceBetweenRectangles" presStyleCnt="0"/>
      <dgm:spPr/>
    </dgm:pt>
    <dgm:pt modelId="{EFC380E8-4D22-4FF7-82BE-C7A3C5E7FB56}" type="pres">
      <dgm:prSet presAssocID="{8B1289CB-1B22-40FC-9387-351ACD38C2E3}" presName="parentLin" presStyleCnt="0"/>
      <dgm:spPr/>
    </dgm:pt>
    <dgm:pt modelId="{E0880B77-E246-4649-8E85-D77103716CD5}" type="pres">
      <dgm:prSet presAssocID="{8B1289CB-1B22-40FC-9387-351ACD38C2E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C815DD6-47DE-41CB-A4D7-3743487F5A9E}" type="pres">
      <dgm:prSet presAssocID="{8B1289CB-1B22-40FC-9387-351ACD38C2E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D791A-1BF9-4AA7-A2CC-AD4D141F5CB9}" type="pres">
      <dgm:prSet presAssocID="{8B1289CB-1B22-40FC-9387-351ACD38C2E3}" presName="negativeSpace" presStyleCnt="0"/>
      <dgm:spPr/>
    </dgm:pt>
    <dgm:pt modelId="{C18B9C4F-7DB4-44CA-8CA6-B67087387869}" type="pres">
      <dgm:prSet presAssocID="{8B1289CB-1B22-40FC-9387-351ACD38C2E3}" presName="childText" presStyleLbl="conFgAcc1" presStyleIdx="2" presStyleCnt="5">
        <dgm:presLayoutVars>
          <dgm:bulletEnabled val="1"/>
        </dgm:presLayoutVars>
      </dgm:prSet>
      <dgm:spPr/>
    </dgm:pt>
    <dgm:pt modelId="{FEDC7E5E-5E1A-4A03-ABFA-CC57D0A97161}" type="pres">
      <dgm:prSet presAssocID="{CD8DAE36-D3C8-4ACF-9538-02B1CC6CC5AA}" presName="spaceBetweenRectangles" presStyleCnt="0"/>
      <dgm:spPr/>
    </dgm:pt>
    <dgm:pt modelId="{45B394D0-0082-41B2-AB38-368CED98CC6E}" type="pres">
      <dgm:prSet presAssocID="{A009737D-7128-4804-A0AA-F5DA972C50FD}" presName="parentLin" presStyleCnt="0"/>
      <dgm:spPr/>
    </dgm:pt>
    <dgm:pt modelId="{43D5AE7F-0A6D-4570-93B6-B2D499A8F8A7}" type="pres">
      <dgm:prSet presAssocID="{A009737D-7128-4804-A0AA-F5DA972C50F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444D256-E36E-4535-B77B-D408DC184DFB}" type="pres">
      <dgm:prSet presAssocID="{A009737D-7128-4804-A0AA-F5DA972C50F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6A2F0-AFD2-4798-A878-B827DBBF4DA1}" type="pres">
      <dgm:prSet presAssocID="{A009737D-7128-4804-A0AA-F5DA972C50FD}" presName="negativeSpace" presStyleCnt="0"/>
      <dgm:spPr/>
    </dgm:pt>
    <dgm:pt modelId="{600FFB42-6AB0-4680-9EA2-3806165BD165}" type="pres">
      <dgm:prSet presAssocID="{A009737D-7128-4804-A0AA-F5DA972C50FD}" presName="childText" presStyleLbl="conFgAcc1" presStyleIdx="3" presStyleCnt="5">
        <dgm:presLayoutVars>
          <dgm:bulletEnabled val="1"/>
        </dgm:presLayoutVars>
      </dgm:prSet>
      <dgm:spPr/>
    </dgm:pt>
    <dgm:pt modelId="{0DDC2E50-AEDE-456C-A05D-E515B47A3D26}" type="pres">
      <dgm:prSet presAssocID="{870EDF5E-F97E-4A31-A13C-A18062C39691}" presName="spaceBetweenRectangles" presStyleCnt="0"/>
      <dgm:spPr/>
    </dgm:pt>
    <dgm:pt modelId="{FB5AC727-457D-4BFD-A3F8-6EC45309FE04}" type="pres">
      <dgm:prSet presAssocID="{86B21BA1-66B0-4772-9486-8E07AFB94B9F}" presName="parentLin" presStyleCnt="0"/>
      <dgm:spPr/>
    </dgm:pt>
    <dgm:pt modelId="{BDFC767D-866B-46E2-BE42-82AD4B5F4A7C}" type="pres">
      <dgm:prSet presAssocID="{86B21BA1-66B0-4772-9486-8E07AFB94B9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B94ED01-E414-406F-9D2F-C947758D2D9F}" type="pres">
      <dgm:prSet presAssocID="{86B21BA1-66B0-4772-9486-8E07AFB94B9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1FF69-9CF5-46F5-A175-C9C9E68B7B31}" type="pres">
      <dgm:prSet presAssocID="{86B21BA1-66B0-4772-9486-8E07AFB94B9F}" presName="negativeSpace" presStyleCnt="0"/>
      <dgm:spPr/>
    </dgm:pt>
    <dgm:pt modelId="{47F7CDC5-422B-45FE-8296-F4167D1BFD54}" type="pres">
      <dgm:prSet presAssocID="{86B21BA1-66B0-4772-9486-8E07AFB94B9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A628C4F-5E6F-492E-962C-AE01169318C0}" srcId="{F735AE7B-A631-4E6E-B047-49E7FDA88DC2}" destId="{86B21BA1-66B0-4772-9486-8E07AFB94B9F}" srcOrd="4" destOrd="0" parTransId="{A8D62E2C-1E84-4223-8FF1-741490D64BD2}" sibTransId="{DE92F074-884B-4D7B-B555-2AE4B7DF56CB}"/>
    <dgm:cxn modelId="{C24EB711-4BA2-4781-A5F2-70B95539540D}" srcId="{F735AE7B-A631-4E6E-B047-49E7FDA88DC2}" destId="{8B1289CB-1B22-40FC-9387-351ACD38C2E3}" srcOrd="2" destOrd="0" parTransId="{D83A5A93-995E-4A1B-BE48-4B0250DB3905}" sibTransId="{CD8DAE36-D3C8-4ACF-9538-02B1CC6CC5AA}"/>
    <dgm:cxn modelId="{D27F65E9-56BD-499B-8CF4-46D6A4DC182C}" type="presOf" srcId="{A009737D-7128-4804-A0AA-F5DA972C50FD}" destId="{0444D256-E36E-4535-B77B-D408DC184DFB}" srcOrd="1" destOrd="0" presId="urn:microsoft.com/office/officeart/2005/8/layout/list1"/>
    <dgm:cxn modelId="{79A030A1-6307-4977-9E1F-AE043B889A9C}" type="presOf" srcId="{F735AE7B-A631-4E6E-B047-49E7FDA88DC2}" destId="{D2939292-F56C-4493-ACB8-9020049455B1}" srcOrd="0" destOrd="0" presId="urn:microsoft.com/office/officeart/2005/8/layout/list1"/>
    <dgm:cxn modelId="{C9D408C2-834C-435F-8548-2744E722F297}" srcId="{F735AE7B-A631-4E6E-B047-49E7FDA88DC2}" destId="{BF1D5116-D8AC-4425-AB66-644F6BE3DD86}" srcOrd="0" destOrd="0" parTransId="{1BEF0210-2E86-4459-B3A6-FFEBF1B008BF}" sibTransId="{56FD38FA-DABF-4648-A39E-6A8861C8239F}"/>
    <dgm:cxn modelId="{133600FD-4846-4FD9-8E58-BBC311C851DB}" type="presOf" srcId="{A009737D-7128-4804-A0AA-F5DA972C50FD}" destId="{43D5AE7F-0A6D-4570-93B6-B2D499A8F8A7}" srcOrd="0" destOrd="0" presId="urn:microsoft.com/office/officeart/2005/8/layout/list1"/>
    <dgm:cxn modelId="{450556FF-2C7F-4681-8860-9A0281A971FE}" type="presOf" srcId="{05EB7AA5-139D-422A-B897-08A8E1D4C7F0}" destId="{F0402413-A6A2-4313-92ED-471DBEC1900C}" srcOrd="0" destOrd="0" presId="urn:microsoft.com/office/officeart/2005/8/layout/list1"/>
    <dgm:cxn modelId="{4C640D19-5FDA-4629-A517-DFD6041B6ECF}" type="presOf" srcId="{8B1289CB-1B22-40FC-9387-351ACD38C2E3}" destId="{4C815DD6-47DE-41CB-A4D7-3743487F5A9E}" srcOrd="1" destOrd="0" presId="urn:microsoft.com/office/officeart/2005/8/layout/list1"/>
    <dgm:cxn modelId="{C1178DE4-CA21-4B0E-A8AF-2BCC99CBE18A}" type="presOf" srcId="{86B21BA1-66B0-4772-9486-8E07AFB94B9F}" destId="{CB94ED01-E414-406F-9D2F-C947758D2D9F}" srcOrd="1" destOrd="0" presId="urn:microsoft.com/office/officeart/2005/8/layout/list1"/>
    <dgm:cxn modelId="{6829FF6B-6A44-4F8D-A040-049EE5CA9436}" type="presOf" srcId="{05EB7AA5-139D-422A-B897-08A8E1D4C7F0}" destId="{16A6BE23-258B-4EEA-8BF1-048A879F98DE}" srcOrd="1" destOrd="0" presId="urn:microsoft.com/office/officeart/2005/8/layout/list1"/>
    <dgm:cxn modelId="{D3B18369-D5B6-47A1-A365-9D0425C7929A}" type="presOf" srcId="{8B1289CB-1B22-40FC-9387-351ACD38C2E3}" destId="{E0880B77-E246-4649-8E85-D77103716CD5}" srcOrd="0" destOrd="0" presId="urn:microsoft.com/office/officeart/2005/8/layout/list1"/>
    <dgm:cxn modelId="{FA062C6D-1012-468D-8ED1-B9E61FD84F03}" type="presOf" srcId="{86B21BA1-66B0-4772-9486-8E07AFB94B9F}" destId="{BDFC767D-866B-46E2-BE42-82AD4B5F4A7C}" srcOrd="0" destOrd="0" presId="urn:microsoft.com/office/officeart/2005/8/layout/list1"/>
    <dgm:cxn modelId="{AAFC7BE7-60EE-494C-8BC8-5F39D4072254}" srcId="{F735AE7B-A631-4E6E-B047-49E7FDA88DC2}" destId="{05EB7AA5-139D-422A-B897-08A8E1D4C7F0}" srcOrd="1" destOrd="0" parTransId="{322876E5-49D4-45D2-9B08-3BE7B8FF7176}" sibTransId="{35667C83-8E7E-44F7-B48C-2CB1F89F5E17}"/>
    <dgm:cxn modelId="{6CA33699-41C9-4357-A28A-79B280B5C746}" type="presOf" srcId="{BF1D5116-D8AC-4425-AB66-644F6BE3DD86}" destId="{5B8CDF0D-4D61-43AD-9051-5EB561E7C0BA}" srcOrd="1" destOrd="0" presId="urn:microsoft.com/office/officeart/2005/8/layout/list1"/>
    <dgm:cxn modelId="{F829790F-8D37-45AE-8CDA-151AE7FD5AEA}" srcId="{F735AE7B-A631-4E6E-B047-49E7FDA88DC2}" destId="{A009737D-7128-4804-A0AA-F5DA972C50FD}" srcOrd="3" destOrd="0" parTransId="{4DE4AB9F-0C5D-4ECC-A97C-4E8E86E9F097}" sibTransId="{870EDF5E-F97E-4A31-A13C-A18062C39691}"/>
    <dgm:cxn modelId="{3FDB1CDB-AC9E-43ED-9ABF-001B84B66F2D}" type="presOf" srcId="{BF1D5116-D8AC-4425-AB66-644F6BE3DD86}" destId="{D315E6ED-B729-4105-A9E8-9D0F88F05894}" srcOrd="0" destOrd="0" presId="urn:microsoft.com/office/officeart/2005/8/layout/list1"/>
    <dgm:cxn modelId="{8A5AE742-1F47-4381-8D92-D06265537EA7}" type="presParOf" srcId="{D2939292-F56C-4493-ACB8-9020049455B1}" destId="{5FC2D8A6-FB83-4528-BA9A-315293D11A68}" srcOrd="0" destOrd="0" presId="urn:microsoft.com/office/officeart/2005/8/layout/list1"/>
    <dgm:cxn modelId="{5B143173-A6C0-4B9C-95DD-CED2F41078A2}" type="presParOf" srcId="{5FC2D8A6-FB83-4528-BA9A-315293D11A68}" destId="{D315E6ED-B729-4105-A9E8-9D0F88F05894}" srcOrd="0" destOrd="0" presId="urn:microsoft.com/office/officeart/2005/8/layout/list1"/>
    <dgm:cxn modelId="{097734AF-D955-4ABB-8C34-3B8045209FAE}" type="presParOf" srcId="{5FC2D8A6-FB83-4528-BA9A-315293D11A68}" destId="{5B8CDF0D-4D61-43AD-9051-5EB561E7C0BA}" srcOrd="1" destOrd="0" presId="urn:microsoft.com/office/officeart/2005/8/layout/list1"/>
    <dgm:cxn modelId="{AF134C6B-8DEF-4419-8FC9-0CB25855109A}" type="presParOf" srcId="{D2939292-F56C-4493-ACB8-9020049455B1}" destId="{89C6A2F2-6B84-4FAD-BB45-610B0455F249}" srcOrd="1" destOrd="0" presId="urn:microsoft.com/office/officeart/2005/8/layout/list1"/>
    <dgm:cxn modelId="{FEB94B9A-93CB-4E48-9D9E-5D0FA216A34E}" type="presParOf" srcId="{D2939292-F56C-4493-ACB8-9020049455B1}" destId="{D11BCE22-223C-47AF-A0A1-25D0F155C064}" srcOrd="2" destOrd="0" presId="urn:microsoft.com/office/officeart/2005/8/layout/list1"/>
    <dgm:cxn modelId="{F925DB1A-E111-45FA-9900-FE51EC10B96D}" type="presParOf" srcId="{D2939292-F56C-4493-ACB8-9020049455B1}" destId="{87F3672F-3241-49BD-8C0F-6755B6BDDA71}" srcOrd="3" destOrd="0" presId="urn:microsoft.com/office/officeart/2005/8/layout/list1"/>
    <dgm:cxn modelId="{F936B4FB-B8CB-4E1A-B5AB-7C93C18B69A6}" type="presParOf" srcId="{D2939292-F56C-4493-ACB8-9020049455B1}" destId="{619EAEF7-FAA9-4356-B460-98DD9A892E40}" srcOrd="4" destOrd="0" presId="urn:microsoft.com/office/officeart/2005/8/layout/list1"/>
    <dgm:cxn modelId="{530D1FCA-FC0A-42CC-961D-13535ACD2A6E}" type="presParOf" srcId="{619EAEF7-FAA9-4356-B460-98DD9A892E40}" destId="{F0402413-A6A2-4313-92ED-471DBEC1900C}" srcOrd="0" destOrd="0" presId="urn:microsoft.com/office/officeart/2005/8/layout/list1"/>
    <dgm:cxn modelId="{6B9E34AD-E261-4AA6-9370-71CD281C96BC}" type="presParOf" srcId="{619EAEF7-FAA9-4356-B460-98DD9A892E40}" destId="{16A6BE23-258B-4EEA-8BF1-048A879F98DE}" srcOrd="1" destOrd="0" presId="urn:microsoft.com/office/officeart/2005/8/layout/list1"/>
    <dgm:cxn modelId="{7D116411-658D-464D-AEFF-12B3C2FE23BC}" type="presParOf" srcId="{D2939292-F56C-4493-ACB8-9020049455B1}" destId="{758D0B65-3841-45DB-9681-143A8515CC9C}" srcOrd="5" destOrd="0" presId="urn:microsoft.com/office/officeart/2005/8/layout/list1"/>
    <dgm:cxn modelId="{FA252904-17DD-413B-9467-E0847746082D}" type="presParOf" srcId="{D2939292-F56C-4493-ACB8-9020049455B1}" destId="{8A9C4F39-E3EC-4632-862B-0AC76FE4813D}" srcOrd="6" destOrd="0" presId="urn:microsoft.com/office/officeart/2005/8/layout/list1"/>
    <dgm:cxn modelId="{FC81A491-C3EF-4245-936C-A11BAF0BC3C6}" type="presParOf" srcId="{D2939292-F56C-4493-ACB8-9020049455B1}" destId="{B2DAE8F0-0FE3-4201-835F-845100E1F121}" srcOrd="7" destOrd="0" presId="urn:microsoft.com/office/officeart/2005/8/layout/list1"/>
    <dgm:cxn modelId="{88D2A7C2-7148-4AA6-8CF1-E307572F0B43}" type="presParOf" srcId="{D2939292-F56C-4493-ACB8-9020049455B1}" destId="{EFC380E8-4D22-4FF7-82BE-C7A3C5E7FB56}" srcOrd="8" destOrd="0" presId="urn:microsoft.com/office/officeart/2005/8/layout/list1"/>
    <dgm:cxn modelId="{2284C939-875A-4E1E-9FAD-C75782E7E18C}" type="presParOf" srcId="{EFC380E8-4D22-4FF7-82BE-C7A3C5E7FB56}" destId="{E0880B77-E246-4649-8E85-D77103716CD5}" srcOrd="0" destOrd="0" presId="urn:microsoft.com/office/officeart/2005/8/layout/list1"/>
    <dgm:cxn modelId="{3E680983-0C55-40F7-838C-AE4013E99FA9}" type="presParOf" srcId="{EFC380E8-4D22-4FF7-82BE-C7A3C5E7FB56}" destId="{4C815DD6-47DE-41CB-A4D7-3743487F5A9E}" srcOrd="1" destOrd="0" presId="urn:microsoft.com/office/officeart/2005/8/layout/list1"/>
    <dgm:cxn modelId="{A71E59AB-142D-49AB-A457-FD85F8D45B81}" type="presParOf" srcId="{D2939292-F56C-4493-ACB8-9020049455B1}" destId="{5E9D791A-1BF9-4AA7-A2CC-AD4D141F5CB9}" srcOrd="9" destOrd="0" presId="urn:microsoft.com/office/officeart/2005/8/layout/list1"/>
    <dgm:cxn modelId="{0766CBF4-B023-4AB3-B939-346136F94D18}" type="presParOf" srcId="{D2939292-F56C-4493-ACB8-9020049455B1}" destId="{C18B9C4F-7DB4-44CA-8CA6-B67087387869}" srcOrd="10" destOrd="0" presId="urn:microsoft.com/office/officeart/2005/8/layout/list1"/>
    <dgm:cxn modelId="{DB8CB216-074B-44BF-AFCE-711B13D76ED7}" type="presParOf" srcId="{D2939292-F56C-4493-ACB8-9020049455B1}" destId="{FEDC7E5E-5E1A-4A03-ABFA-CC57D0A97161}" srcOrd="11" destOrd="0" presId="urn:microsoft.com/office/officeart/2005/8/layout/list1"/>
    <dgm:cxn modelId="{5AA3A442-C524-411D-8E68-FD4841605730}" type="presParOf" srcId="{D2939292-F56C-4493-ACB8-9020049455B1}" destId="{45B394D0-0082-41B2-AB38-368CED98CC6E}" srcOrd="12" destOrd="0" presId="urn:microsoft.com/office/officeart/2005/8/layout/list1"/>
    <dgm:cxn modelId="{DDAE434B-0674-4396-BF57-A07503CC84DD}" type="presParOf" srcId="{45B394D0-0082-41B2-AB38-368CED98CC6E}" destId="{43D5AE7F-0A6D-4570-93B6-B2D499A8F8A7}" srcOrd="0" destOrd="0" presId="urn:microsoft.com/office/officeart/2005/8/layout/list1"/>
    <dgm:cxn modelId="{CDF20879-42A1-4D22-BD3E-9583BC6641EF}" type="presParOf" srcId="{45B394D0-0082-41B2-AB38-368CED98CC6E}" destId="{0444D256-E36E-4535-B77B-D408DC184DFB}" srcOrd="1" destOrd="0" presId="urn:microsoft.com/office/officeart/2005/8/layout/list1"/>
    <dgm:cxn modelId="{480615F8-E5AD-4E31-89D8-2AC4C6DA7F46}" type="presParOf" srcId="{D2939292-F56C-4493-ACB8-9020049455B1}" destId="{D946A2F0-AFD2-4798-A878-B827DBBF4DA1}" srcOrd="13" destOrd="0" presId="urn:microsoft.com/office/officeart/2005/8/layout/list1"/>
    <dgm:cxn modelId="{C8D1AB3E-1E0C-4B30-880C-87E1D6D64A1B}" type="presParOf" srcId="{D2939292-F56C-4493-ACB8-9020049455B1}" destId="{600FFB42-6AB0-4680-9EA2-3806165BD165}" srcOrd="14" destOrd="0" presId="urn:microsoft.com/office/officeart/2005/8/layout/list1"/>
    <dgm:cxn modelId="{A3B34A06-5111-465A-B0D7-43CC2F0CA43A}" type="presParOf" srcId="{D2939292-F56C-4493-ACB8-9020049455B1}" destId="{0DDC2E50-AEDE-456C-A05D-E515B47A3D26}" srcOrd="15" destOrd="0" presId="urn:microsoft.com/office/officeart/2005/8/layout/list1"/>
    <dgm:cxn modelId="{1C6F71D1-C196-4ADE-82DB-2EDAE8D2D89B}" type="presParOf" srcId="{D2939292-F56C-4493-ACB8-9020049455B1}" destId="{FB5AC727-457D-4BFD-A3F8-6EC45309FE04}" srcOrd="16" destOrd="0" presId="urn:microsoft.com/office/officeart/2005/8/layout/list1"/>
    <dgm:cxn modelId="{A39BCD45-0039-4E2A-A71A-FA73C8CC7B5F}" type="presParOf" srcId="{FB5AC727-457D-4BFD-A3F8-6EC45309FE04}" destId="{BDFC767D-866B-46E2-BE42-82AD4B5F4A7C}" srcOrd="0" destOrd="0" presId="urn:microsoft.com/office/officeart/2005/8/layout/list1"/>
    <dgm:cxn modelId="{1F7B62AC-A92D-48A5-B675-B87810E817C9}" type="presParOf" srcId="{FB5AC727-457D-4BFD-A3F8-6EC45309FE04}" destId="{CB94ED01-E414-406F-9D2F-C947758D2D9F}" srcOrd="1" destOrd="0" presId="urn:microsoft.com/office/officeart/2005/8/layout/list1"/>
    <dgm:cxn modelId="{AA7A530C-4227-488B-8987-B724A2463D6F}" type="presParOf" srcId="{D2939292-F56C-4493-ACB8-9020049455B1}" destId="{BCB1FF69-9CF5-46F5-A175-C9C9E68B7B31}" srcOrd="17" destOrd="0" presId="urn:microsoft.com/office/officeart/2005/8/layout/list1"/>
    <dgm:cxn modelId="{9515D4F8-7B94-4E31-A707-BC80F407D994}" type="presParOf" srcId="{D2939292-F56C-4493-ACB8-9020049455B1}" destId="{47F7CDC5-422B-45FE-8296-F4167D1BFD5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8EB129-00CF-4764-BCD3-4D47FBD02537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5A1735E-4FD7-4D99-A83C-3AB901ACB4AB}">
      <dgm:prSet phldrT="[Текст]"/>
      <dgm:spPr/>
      <dgm:t>
        <a:bodyPr/>
        <a:lstStyle/>
        <a:p>
          <a:r>
            <a:rPr lang="ru-RU" dirty="0" smtClean="0"/>
            <a:t>Главная задача в воспитательной работе</a:t>
          </a:r>
          <a:endParaRPr lang="ru-RU" dirty="0"/>
        </a:p>
      </dgm:t>
    </dgm:pt>
    <dgm:pt modelId="{1CADEF19-8CF7-4A0C-8D3F-165DFA0240F7}" type="parTrans" cxnId="{D0E7BECF-2031-4723-93C6-092DD040F242}">
      <dgm:prSet/>
      <dgm:spPr/>
      <dgm:t>
        <a:bodyPr/>
        <a:lstStyle/>
        <a:p>
          <a:endParaRPr lang="ru-RU"/>
        </a:p>
      </dgm:t>
    </dgm:pt>
    <dgm:pt modelId="{FC9F0103-77A7-428E-8679-3DF2AD062444}" type="sibTrans" cxnId="{D0E7BECF-2031-4723-93C6-092DD040F242}">
      <dgm:prSet/>
      <dgm:spPr/>
      <dgm:t>
        <a:bodyPr/>
        <a:lstStyle/>
        <a:p>
          <a:endParaRPr lang="ru-RU"/>
        </a:p>
      </dgm:t>
    </dgm:pt>
    <dgm:pt modelId="{97C016CA-AC1C-466C-B033-4BD9A6377B11}">
      <dgm:prSet phldrT="[Текст]" custT="1"/>
      <dgm:spPr/>
      <dgm:t>
        <a:bodyPr/>
        <a:lstStyle/>
        <a:p>
          <a:r>
            <a:rPr lang="ru-RU" sz="1400" b="1" dirty="0" smtClean="0"/>
            <a:t>Включение ребенка в активную деятельность</a:t>
          </a:r>
          <a:endParaRPr lang="ru-RU" sz="1400" b="1" dirty="0"/>
        </a:p>
      </dgm:t>
    </dgm:pt>
    <dgm:pt modelId="{C090E322-0DA4-41A6-BA37-3E29213D6CF9}" type="parTrans" cxnId="{D4348ED3-7945-41FB-AF94-AE527218B912}">
      <dgm:prSet/>
      <dgm:spPr/>
      <dgm:t>
        <a:bodyPr/>
        <a:lstStyle/>
        <a:p>
          <a:endParaRPr lang="ru-RU"/>
        </a:p>
      </dgm:t>
    </dgm:pt>
    <dgm:pt modelId="{FC4D370D-AECD-467C-AABD-D2AE30E6A05F}" type="sibTrans" cxnId="{D4348ED3-7945-41FB-AF94-AE527218B912}">
      <dgm:prSet/>
      <dgm:spPr/>
      <dgm:t>
        <a:bodyPr/>
        <a:lstStyle/>
        <a:p>
          <a:endParaRPr lang="ru-RU"/>
        </a:p>
      </dgm:t>
    </dgm:pt>
    <dgm:pt modelId="{7A058986-13D4-481D-9EFB-64D9FBF2BF48}">
      <dgm:prSet phldrT="[Текст]" custT="1"/>
      <dgm:spPr/>
      <dgm:t>
        <a:bodyPr/>
        <a:lstStyle/>
        <a:p>
          <a:r>
            <a:rPr lang="ru-RU" sz="1400" b="1" dirty="0" smtClean="0"/>
            <a:t>Организация походов и экскурсий                            </a:t>
          </a:r>
          <a:endParaRPr lang="ru-RU" sz="1400" b="1" dirty="0"/>
        </a:p>
      </dgm:t>
    </dgm:pt>
    <dgm:pt modelId="{D8C0EE72-CBB2-46DA-969C-B3F968046324}" type="parTrans" cxnId="{52AFC6B0-17E5-432A-BB49-652C901299AC}">
      <dgm:prSet/>
      <dgm:spPr/>
      <dgm:t>
        <a:bodyPr/>
        <a:lstStyle/>
        <a:p>
          <a:endParaRPr lang="ru-RU"/>
        </a:p>
      </dgm:t>
    </dgm:pt>
    <dgm:pt modelId="{374E51BD-1C8E-4BDD-A97E-B35720A65E74}" type="sibTrans" cxnId="{52AFC6B0-17E5-432A-BB49-652C901299AC}">
      <dgm:prSet/>
      <dgm:spPr/>
      <dgm:t>
        <a:bodyPr/>
        <a:lstStyle/>
        <a:p>
          <a:endParaRPr lang="ru-RU"/>
        </a:p>
      </dgm:t>
    </dgm:pt>
    <dgm:pt modelId="{40C05567-A3C7-4D31-A52F-D7E95FB992BA}">
      <dgm:prSet phldrT="[Текст]" custT="1"/>
      <dgm:spPr/>
      <dgm:t>
        <a:bodyPr/>
        <a:lstStyle/>
        <a:p>
          <a:r>
            <a:rPr lang="ru-RU" sz="1400" b="1" dirty="0" smtClean="0"/>
            <a:t>Организация классного самоуправления</a:t>
          </a:r>
          <a:endParaRPr lang="ru-RU" sz="1400" b="1" dirty="0"/>
        </a:p>
      </dgm:t>
    </dgm:pt>
    <dgm:pt modelId="{5EB123E6-6A18-4C76-A945-EB9E15DA9FF3}" type="parTrans" cxnId="{728EFE64-BBA6-4A0F-965C-DE68FEE65014}">
      <dgm:prSet/>
      <dgm:spPr/>
      <dgm:t>
        <a:bodyPr/>
        <a:lstStyle/>
        <a:p>
          <a:endParaRPr lang="ru-RU"/>
        </a:p>
      </dgm:t>
    </dgm:pt>
    <dgm:pt modelId="{DB6F43D3-0EBA-4EEF-A451-6B3EDBAA1882}" type="sibTrans" cxnId="{728EFE64-BBA6-4A0F-965C-DE68FEE65014}">
      <dgm:prSet/>
      <dgm:spPr/>
      <dgm:t>
        <a:bodyPr/>
        <a:lstStyle/>
        <a:p>
          <a:endParaRPr lang="ru-RU"/>
        </a:p>
      </dgm:t>
    </dgm:pt>
    <dgm:pt modelId="{A8C4B8A3-6872-4A6D-BDE5-4BDE1B73B3D5}">
      <dgm:prSet phldrT="[Текст]" custT="1"/>
      <dgm:spPr/>
      <dgm:t>
        <a:bodyPr/>
        <a:lstStyle/>
        <a:p>
          <a:r>
            <a:rPr lang="ru-RU" sz="1400" b="1" dirty="0" smtClean="0"/>
            <a:t>Формирование всесторонне развитой </a:t>
          </a:r>
          <a:r>
            <a:rPr lang="ru-RU" sz="1400" b="1" dirty="0" err="1" smtClean="0"/>
            <a:t>лтчности</a:t>
          </a:r>
          <a:endParaRPr lang="ru-RU" sz="1400" b="1" dirty="0"/>
        </a:p>
      </dgm:t>
    </dgm:pt>
    <dgm:pt modelId="{5EC2380B-D12A-4102-A1DA-7D6AFB93F7B2}" type="parTrans" cxnId="{2754A6B8-829C-4D6C-8243-B57301198A96}">
      <dgm:prSet/>
      <dgm:spPr/>
      <dgm:t>
        <a:bodyPr/>
        <a:lstStyle/>
        <a:p>
          <a:endParaRPr lang="ru-RU"/>
        </a:p>
      </dgm:t>
    </dgm:pt>
    <dgm:pt modelId="{4D6C8112-3074-4C56-8F97-013C0A3D46FF}" type="sibTrans" cxnId="{2754A6B8-829C-4D6C-8243-B57301198A96}">
      <dgm:prSet/>
      <dgm:spPr/>
      <dgm:t>
        <a:bodyPr/>
        <a:lstStyle/>
        <a:p>
          <a:endParaRPr lang="ru-RU"/>
        </a:p>
      </dgm:t>
    </dgm:pt>
    <dgm:pt modelId="{87F1D438-F109-476B-B3FC-3B194ABEE625}">
      <dgm:prSet phldrT="[Текст]" custT="1"/>
      <dgm:spPr/>
      <dgm:t>
        <a:bodyPr/>
        <a:lstStyle/>
        <a:p>
          <a:r>
            <a:rPr lang="ru-RU" sz="1400" b="1" dirty="0" smtClean="0"/>
            <a:t>Организация занятости в кружках и секциях</a:t>
          </a:r>
          <a:endParaRPr lang="ru-RU" sz="1400" b="1" dirty="0"/>
        </a:p>
      </dgm:t>
    </dgm:pt>
    <dgm:pt modelId="{EBC6BA90-B2A1-459D-844C-9C1A714403F2}" type="parTrans" cxnId="{84302038-F111-4482-94EE-704A5DB354C4}">
      <dgm:prSet/>
      <dgm:spPr/>
      <dgm:t>
        <a:bodyPr/>
        <a:lstStyle/>
        <a:p>
          <a:endParaRPr lang="ru-RU"/>
        </a:p>
      </dgm:t>
    </dgm:pt>
    <dgm:pt modelId="{6463EB4C-31E9-45E3-A5E5-6A00C91AC08B}" type="sibTrans" cxnId="{84302038-F111-4482-94EE-704A5DB354C4}">
      <dgm:prSet/>
      <dgm:spPr/>
      <dgm:t>
        <a:bodyPr/>
        <a:lstStyle/>
        <a:p>
          <a:endParaRPr lang="ru-RU"/>
        </a:p>
      </dgm:t>
    </dgm:pt>
    <dgm:pt modelId="{135D0DD2-2D78-4F73-A753-FA45195AFFA5}">
      <dgm:prSet custT="1"/>
      <dgm:spPr/>
      <dgm:t>
        <a:bodyPr/>
        <a:lstStyle/>
        <a:p>
          <a:r>
            <a:rPr lang="ru-RU" sz="1400" b="1" dirty="0" smtClean="0"/>
            <a:t>Работа по профилактике правонарушений</a:t>
          </a:r>
          <a:endParaRPr lang="ru-RU" sz="1400" b="1" dirty="0"/>
        </a:p>
      </dgm:t>
    </dgm:pt>
    <dgm:pt modelId="{2BB894DF-412F-4767-8A67-E8030F338E37}" type="parTrans" cxnId="{CE343536-49A2-4309-9D72-B7541112FEC7}">
      <dgm:prSet/>
      <dgm:spPr/>
      <dgm:t>
        <a:bodyPr/>
        <a:lstStyle/>
        <a:p>
          <a:endParaRPr lang="ru-RU"/>
        </a:p>
      </dgm:t>
    </dgm:pt>
    <dgm:pt modelId="{3826082F-6A7A-46C9-9B0F-C4788EADD10A}" type="sibTrans" cxnId="{CE343536-49A2-4309-9D72-B7541112FEC7}">
      <dgm:prSet/>
      <dgm:spPr/>
      <dgm:t>
        <a:bodyPr/>
        <a:lstStyle/>
        <a:p>
          <a:endParaRPr lang="ru-RU"/>
        </a:p>
      </dgm:t>
    </dgm:pt>
    <dgm:pt modelId="{C619D617-CC27-444F-947D-5050BFA18D82}">
      <dgm:prSet custT="1"/>
      <dgm:spPr/>
      <dgm:t>
        <a:bodyPr/>
        <a:lstStyle/>
        <a:p>
          <a:r>
            <a:rPr lang="ru-RU" sz="1400" b="1" dirty="0" smtClean="0"/>
            <a:t>Система классных часов различной формы и направленности</a:t>
          </a:r>
          <a:endParaRPr lang="ru-RU" sz="1400" b="1" dirty="0"/>
        </a:p>
      </dgm:t>
    </dgm:pt>
    <dgm:pt modelId="{052773FA-0600-450A-AD07-F1AB4D170A0B}" type="parTrans" cxnId="{CF934FD8-6D65-45B5-886D-C6754943C39F}">
      <dgm:prSet/>
      <dgm:spPr/>
      <dgm:t>
        <a:bodyPr/>
        <a:lstStyle/>
        <a:p>
          <a:endParaRPr lang="ru-RU"/>
        </a:p>
      </dgm:t>
    </dgm:pt>
    <dgm:pt modelId="{F167771E-687D-4D46-A8C5-BF1C66111CB1}" type="sibTrans" cxnId="{CF934FD8-6D65-45B5-886D-C6754943C39F}">
      <dgm:prSet/>
      <dgm:spPr/>
      <dgm:t>
        <a:bodyPr/>
        <a:lstStyle/>
        <a:p>
          <a:endParaRPr lang="ru-RU"/>
        </a:p>
      </dgm:t>
    </dgm:pt>
    <dgm:pt modelId="{587F95AA-97DC-47BA-A76B-97D7C99B59A6}">
      <dgm:prSet custT="1"/>
      <dgm:spPr/>
      <dgm:t>
        <a:bodyPr/>
        <a:lstStyle/>
        <a:p>
          <a:r>
            <a:rPr lang="ru-RU" sz="1400" b="1" dirty="0" smtClean="0"/>
            <a:t>Благотворительные акции</a:t>
          </a:r>
          <a:endParaRPr lang="ru-RU" sz="1400" b="1" dirty="0"/>
        </a:p>
      </dgm:t>
    </dgm:pt>
    <dgm:pt modelId="{854DF128-8963-4C16-967A-17701687C8B2}" type="parTrans" cxnId="{ACB87F91-D9C4-4F5E-9DE8-375A307CD421}">
      <dgm:prSet/>
      <dgm:spPr/>
      <dgm:t>
        <a:bodyPr/>
        <a:lstStyle/>
        <a:p>
          <a:endParaRPr lang="ru-RU"/>
        </a:p>
      </dgm:t>
    </dgm:pt>
    <dgm:pt modelId="{FD8ADE31-7B4F-438C-A977-1DD0DE470390}" type="sibTrans" cxnId="{ACB87F91-D9C4-4F5E-9DE8-375A307CD421}">
      <dgm:prSet/>
      <dgm:spPr/>
      <dgm:t>
        <a:bodyPr/>
        <a:lstStyle/>
        <a:p>
          <a:endParaRPr lang="ru-RU"/>
        </a:p>
      </dgm:t>
    </dgm:pt>
    <dgm:pt modelId="{20040F2C-F09E-441F-9511-3537B6AADCBC}">
      <dgm:prSet custT="1"/>
      <dgm:spPr/>
      <dgm:t>
        <a:bodyPr/>
        <a:lstStyle/>
        <a:p>
          <a:r>
            <a:rPr lang="ru-RU" sz="1400" b="1" dirty="0" smtClean="0"/>
            <a:t>Социальные проекты</a:t>
          </a:r>
          <a:endParaRPr lang="ru-RU" sz="1400" b="1" dirty="0"/>
        </a:p>
      </dgm:t>
    </dgm:pt>
    <dgm:pt modelId="{AF03C904-3D48-40C5-A66A-C0CC8ED212CD}" type="parTrans" cxnId="{58B1023C-ECDA-4764-B8FE-89093E521932}">
      <dgm:prSet/>
      <dgm:spPr/>
      <dgm:t>
        <a:bodyPr/>
        <a:lstStyle/>
        <a:p>
          <a:endParaRPr lang="ru-RU"/>
        </a:p>
      </dgm:t>
    </dgm:pt>
    <dgm:pt modelId="{50FF2F43-B815-4EE9-B349-37031DCFDB4E}" type="sibTrans" cxnId="{58B1023C-ECDA-4764-B8FE-89093E521932}">
      <dgm:prSet/>
      <dgm:spPr/>
      <dgm:t>
        <a:bodyPr/>
        <a:lstStyle/>
        <a:p>
          <a:endParaRPr lang="ru-RU"/>
        </a:p>
      </dgm:t>
    </dgm:pt>
    <dgm:pt modelId="{0F64ADD5-F039-4507-AED7-7D26A3933154}">
      <dgm:prSet custT="1"/>
      <dgm:spPr/>
      <dgm:t>
        <a:bodyPr/>
        <a:lstStyle/>
        <a:p>
          <a:r>
            <a:rPr lang="ru-RU" sz="1400" b="1" dirty="0" smtClean="0"/>
            <a:t>Система работы с родителями</a:t>
          </a:r>
          <a:endParaRPr lang="ru-RU" sz="1400" b="1" dirty="0"/>
        </a:p>
      </dgm:t>
    </dgm:pt>
    <dgm:pt modelId="{574F7662-9A80-4853-9424-99C8832999EC}" type="parTrans" cxnId="{5A47EC9E-AC72-4231-B56E-9DD539761081}">
      <dgm:prSet/>
      <dgm:spPr/>
      <dgm:t>
        <a:bodyPr/>
        <a:lstStyle/>
        <a:p>
          <a:endParaRPr lang="ru-RU"/>
        </a:p>
      </dgm:t>
    </dgm:pt>
    <dgm:pt modelId="{D48E97C7-93C4-4176-80FC-BB75CEFBA075}" type="sibTrans" cxnId="{5A47EC9E-AC72-4231-B56E-9DD539761081}">
      <dgm:prSet/>
      <dgm:spPr/>
      <dgm:t>
        <a:bodyPr/>
        <a:lstStyle/>
        <a:p>
          <a:endParaRPr lang="ru-RU"/>
        </a:p>
      </dgm:t>
    </dgm:pt>
    <dgm:pt modelId="{67AF774A-ACA6-4082-AFBE-FEE96924EA96}" type="pres">
      <dgm:prSet presAssocID="{2C8EB129-00CF-4764-BCD3-4D47FBD025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635C46-83E2-4636-ACEF-54B9CBB50337}" type="pres">
      <dgm:prSet presAssocID="{75A1735E-4FD7-4D99-A83C-3AB901ACB4AB}" presName="root1" presStyleCnt="0"/>
      <dgm:spPr/>
    </dgm:pt>
    <dgm:pt modelId="{0C1BF959-D24C-482A-AA20-94B96A7C6309}" type="pres">
      <dgm:prSet presAssocID="{75A1735E-4FD7-4D99-A83C-3AB901ACB4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26A7E-78AF-4572-B0C1-8CEC371EAC71}" type="pres">
      <dgm:prSet presAssocID="{75A1735E-4FD7-4D99-A83C-3AB901ACB4AB}" presName="level2hierChild" presStyleCnt="0"/>
      <dgm:spPr/>
    </dgm:pt>
    <dgm:pt modelId="{4F08CA73-7B85-40A7-A18E-918EF0F4A3D0}" type="pres">
      <dgm:prSet presAssocID="{C090E322-0DA4-41A6-BA37-3E29213D6CF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502CF97-4638-4C4A-A33C-F2252C8C1048}" type="pres">
      <dgm:prSet presAssocID="{C090E322-0DA4-41A6-BA37-3E29213D6CF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85937AF-B037-4F80-BD00-C3593FECB46D}" type="pres">
      <dgm:prSet presAssocID="{97C016CA-AC1C-466C-B033-4BD9A6377B11}" presName="root2" presStyleCnt="0"/>
      <dgm:spPr/>
    </dgm:pt>
    <dgm:pt modelId="{7977F8D3-35EC-428E-8608-0C885AEE66A1}" type="pres">
      <dgm:prSet presAssocID="{97C016CA-AC1C-466C-B033-4BD9A6377B1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AD1940-BD31-4DDF-9735-D1720D2E3CC5}" type="pres">
      <dgm:prSet presAssocID="{97C016CA-AC1C-466C-B033-4BD9A6377B11}" presName="level3hierChild" presStyleCnt="0"/>
      <dgm:spPr/>
    </dgm:pt>
    <dgm:pt modelId="{8E12725D-F517-4E61-B29B-16D14DF0774F}" type="pres">
      <dgm:prSet presAssocID="{D8C0EE72-CBB2-46DA-969C-B3F968046324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38F15ABC-DC98-4FF3-922D-7EB2DD6981B1}" type="pres">
      <dgm:prSet presAssocID="{D8C0EE72-CBB2-46DA-969C-B3F968046324}" presName="connTx" presStyleLbl="parChTrans1D3" presStyleIdx="0" presStyleCnt="8"/>
      <dgm:spPr/>
      <dgm:t>
        <a:bodyPr/>
        <a:lstStyle/>
        <a:p>
          <a:endParaRPr lang="ru-RU"/>
        </a:p>
      </dgm:t>
    </dgm:pt>
    <dgm:pt modelId="{C91C0FEF-CD26-4E97-AE9F-FAC2A082BA9E}" type="pres">
      <dgm:prSet presAssocID="{7A058986-13D4-481D-9EFB-64D9FBF2BF48}" presName="root2" presStyleCnt="0"/>
      <dgm:spPr/>
    </dgm:pt>
    <dgm:pt modelId="{11115D83-663E-45D6-90C9-A1E550A75C69}" type="pres">
      <dgm:prSet presAssocID="{7A058986-13D4-481D-9EFB-64D9FBF2BF48}" presName="LevelTwoTextNode" presStyleLbl="node3" presStyleIdx="0" presStyleCnt="8" custScaleX="162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3A863A-E30B-4C1B-8381-FF0089377C44}" type="pres">
      <dgm:prSet presAssocID="{7A058986-13D4-481D-9EFB-64D9FBF2BF48}" presName="level3hierChild" presStyleCnt="0"/>
      <dgm:spPr/>
    </dgm:pt>
    <dgm:pt modelId="{6ECCC54B-DF88-4EBA-A661-04E66620E1B3}" type="pres">
      <dgm:prSet presAssocID="{AF03C904-3D48-40C5-A66A-C0CC8ED212CD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9A7C1D4C-CC0F-4B57-91E5-C9DC9631C756}" type="pres">
      <dgm:prSet presAssocID="{AF03C904-3D48-40C5-A66A-C0CC8ED212CD}" presName="connTx" presStyleLbl="parChTrans1D3" presStyleIdx="1" presStyleCnt="8"/>
      <dgm:spPr/>
      <dgm:t>
        <a:bodyPr/>
        <a:lstStyle/>
        <a:p>
          <a:endParaRPr lang="ru-RU"/>
        </a:p>
      </dgm:t>
    </dgm:pt>
    <dgm:pt modelId="{3068EF48-E1DF-4924-B2E4-B6CBE6C68264}" type="pres">
      <dgm:prSet presAssocID="{20040F2C-F09E-441F-9511-3537B6AADCBC}" presName="root2" presStyleCnt="0"/>
      <dgm:spPr/>
    </dgm:pt>
    <dgm:pt modelId="{F6C679EB-A2A2-4FA1-8F65-91C95EE38883}" type="pres">
      <dgm:prSet presAssocID="{20040F2C-F09E-441F-9511-3537B6AADCBC}" presName="LevelTwoTextNode" presStyleLbl="node3" presStyleIdx="1" presStyleCnt="8" custScaleX="159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B8C7A1-5D1C-4367-9E7E-543334D38702}" type="pres">
      <dgm:prSet presAssocID="{20040F2C-F09E-441F-9511-3537B6AADCBC}" presName="level3hierChild" presStyleCnt="0"/>
      <dgm:spPr/>
    </dgm:pt>
    <dgm:pt modelId="{32F0C87C-D9B9-487C-82AB-649A1FE8B5C4}" type="pres">
      <dgm:prSet presAssocID="{854DF128-8963-4C16-967A-17701687C8B2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6983B9B0-5B1D-4864-BC71-8012BE7B9995}" type="pres">
      <dgm:prSet presAssocID="{854DF128-8963-4C16-967A-17701687C8B2}" presName="connTx" presStyleLbl="parChTrans1D3" presStyleIdx="2" presStyleCnt="8"/>
      <dgm:spPr/>
      <dgm:t>
        <a:bodyPr/>
        <a:lstStyle/>
        <a:p>
          <a:endParaRPr lang="ru-RU"/>
        </a:p>
      </dgm:t>
    </dgm:pt>
    <dgm:pt modelId="{E4FF8149-593C-4910-87DE-0F73B116BA76}" type="pres">
      <dgm:prSet presAssocID="{587F95AA-97DC-47BA-A76B-97D7C99B59A6}" presName="root2" presStyleCnt="0"/>
      <dgm:spPr/>
    </dgm:pt>
    <dgm:pt modelId="{0C4E4D49-D56C-46E2-B098-AFA9ACA1A427}" type="pres">
      <dgm:prSet presAssocID="{587F95AA-97DC-47BA-A76B-97D7C99B59A6}" presName="LevelTwoTextNode" presStyleLbl="node3" presStyleIdx="2" presStyleCnt="8" custScaleX="162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A2A2E3-7629-4A08-A4F8-583761A31757}" type="pres">
      <dgm:prSet presAssocID="{587F95AA-97DC-47BA-A76B-97D7C99B59A6}" presName="level3hierChild" presStyleCnt="0"/>
      <dgm:spPr/>
    </dgm:pt>
    <dgm:pt modelId="{374BE1A0-3A36-4E89-887A-8604B5904CEC}" type="pres">
      <dgm:prSet presAssocID="{5EB123E6-6A18-4C76-A945-EB9E15DA9FF3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A485A277-EABD-493E-A385-C43D33047577}" type="pres">
      <dgm:prSet presAssocID="{5EB123E6-6A18-4C76-A945-EB9E15DA9FF3}" presName="connTx" presStyleLbl="parChTrans1D3" presStyleIdx="3" presStyleCnt="8"/>
      <dgm:spPr/>
      <dgm:t>
        <a:bodyPr/>
        <a:lstStyle/>
        <a:p>
          <a:endParaRPr lang="ru-RU"/>
        </a:p>
      </dgm:t>
    </dgm:pt>
    <dgm:pt modelId="{38C6D76F-CF46-45FA-A9ED-D8136B58894A}" type="pres">
      <dgm:prSet presAssocID="{40C05567-A3C7-4D31-A52F-D7E95FB992BA}" presName="root2" presStyleCnt="0"/>
      <dgm:spPr/>
    </dgm:pt>
    <dgm:pt modelId="{77D7A3A2-FF6C-49E7-8228-339E7A06DDB1}" type="pres">
      <dgm:prSet presAssocID="{40C05567-A3C7-4D31-A52F-D7E95FB992BA}" presName="LevelTwoTextNode" presStyleLbl="node3" presStyleIdx="3" presStyleCnt="8" custScaleX="162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164E08-8BDA-4641-9B6D-78470CE5D1B6}" type="pres">
      <dgm:prSet presAssocID="{40C05567-A3C7-4D31-A52F-D7E95FB992BA}" presName="level3hierChild" presStyleCnt="0"/>
      <dgm:spPr/>
    </dgm:pt>
    <dgm:pt modelId="{7084E9DB-AF15-4C7E-A9C9-C4C7C385905F}" type="pres">
      <dgm:prSet presAssocID="{5EC2380B-D12A-4102-A1DA-7D6AFB93F7B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F69BA9B-2231-4072-B823-B3E19B50CDA4}" type="pres">
      <dgm:prSet presAssocID="{5EC2380B-D12A-4102-A1DA-7D6AFB93F7B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CDC6CF6-B52E-498F-BF1B-84E733758C1A}" type="pres">
      <dgm:prSet presAssocID="{A8C4B8A3-6872-4A6D-BDE5-4BDE1B73B3D5}" presName="root2" presStyleCnt="0"/>
      <dgm:spPr/>
    </dgm:pt>
    <dgm:pt modelId="{CEF7B058-0F8D-4885-A8D7-2DB92A423B9A}" type="pres">
      <dgm:prSet presAssocID="{A8C4B8A3-6872-4A6D-BDE5-4BDE1B73B3D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A60E68-7EBC-4EF9-A169-D2D62EC8CE75}" type="pres">
      <dgm:prSet presAssocID="{A8C4B8A3-6872-4A6D-BDE5-4BDE1B73B3D5}" presName="level3hierChild" presStyleCnt="0"/>
      <dgm:spPr/>
    </dgm:pt>
    <dgm:pt modelId="{F6D153A8-2820-4D7B-BA47-710B093001C1}" type="pres">
      <dgm:prSet presAssocID="{EBC6BA90-B2A1-459D-844C-9C1A714403F2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FD559C99-B1FD-4C89-ACC5-463D955A28FD}" type="pres">
      <dgm:prSet presAssocID="{EBC6BA90-B2A1-459D-844C-9C1A714403F2}" presName="connTx" presStyleLbl="parChTrans1D3" presStyleIdx="4" presStyleCnt="8"/>
      <dgm:spPr/>
      <dgm:t>
        <a:bodyPr/>
        <a:lstStyle/>
        <a:p>
          <a:endParaRPr lang="ru-RU"/>
        </a:p>
      </dgm:t>
    </dgm:pt>
    <dgm:pt modelId="{C6CE7B4A-98B1-496F-98D4-06E74BDDAEF2}" type="pres">
      <dgm:prSet presAssocID="{87F1D438-F109-476B-B3FC-3B194ABEE625}" presName="root2" presStyleCnt="0"/>
      <dgm:spPr/>
    </dgm:pt>
    <dgm:pt modelId="{083898DE-134E-47B9-AE08-56ABEDDB65A2}" type="pres">
      <dgm:prSet presAssocID="{87F1D438-F109-476B-B3FC-3B194ABEE625}" presName="LevelTwoTextNode" presStyleLbl="node3" presStyleIdx="4" presStyleCnt="8" custScaleX="162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0AD668-C8C5-4B3B-AB30-D55610731B9E}" type="pres">
      <dgm:prSet presAssocID="{87F1D438-F109-476B-B3FC-3B194ABEE625}" presName="level3hierChild" presStyleCnt="0"/>
      <dgm:spPr/>
    </dgm:pt>
    <dgm:pt modelId="{6D21878C-0E63-42C9-AD8E-1E2400519867}" type="pres">
      <dgm:prSet presAssocID="{2BB894DF-412F-4767-8A67-E8030F338E37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2A078263-4CF1-4A53-B83C-CF93D8EAC76B}" type="pres">
      <dgm:prSet presAssocID="{2BB894DF-412F-4767-8A67-E8030F338E37}" presName="connTx" presStyleLbl="parChTrans1D3" presStyleIdx="5" presStyleCnt="8"/>
      <dgm:spPr/>
      <dgm:t>
        <a:bodyPr/>
        <a:lstStyle/>
        <a:p>
          <a:endParaRPr lang="ru-RU"/>
        </a:p>
      </dgm:t>
    </dgm:pt>
    <dgm:pt modelId="{93FF9CE0-D940-4079-A529-85C84F665DE6}" type="pres">
      <dgm:prSet presAssocID="{135D0DD2-2D78-4F73-A753-FA45195AFFA5}" presName="root2" presStyleCnt="0"/>
      <dgm:spPr/>
    </dgm:pt>
    <dgm:pt modelId="{4AC705E8-F8FE-462F-9169-2091EE5EB1FB}" type="pres">
      <dgm:prSet presAssocID="{135D0DD2-2D78-4F73-A753-FA45195AFFA5}" presName="LevelTwoTextNode" presStyleLbl="node3" presStyleIdx="5" presStyleCnt="8" custScaleX="163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0910AA-9F31-4744-AB1C-5CD028BBE144}" type="pres">
      <dgm:prSet presAssocID="{135D0DD2-2D78-4F73-A753-FA45195AFFA5}" presName="level3hierChild" presStyleCnt="0"/>
      <dgm:spPr/>
    </dgm:pt>
    <dgm:pt modelId="{0026020D-2765-42E5-B518-6508FEB2DE26}" type="pres">
      <dgm:prSet presAssocID="{052773FA-0600-450A-AD07-F1AB4D170A0B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E04BD66C-6671-4426-A138-ADD82BCDBEDE}" type="pres">
      <dgm:prSet presAssocID="{052773FA-0600-450A-AD07-F1AB4D170A0B}" presName="connTx" presStyleLbl="parChTrans1D3" presStyleIdx="6" presStyleCnt="8"/>
      <dgm:spPr/>
      <dgm:t>
        <a:bodyPr/>
        <a:lstStyle/>
        <a:p>
          <a:endParaRPr lang="ru-RU"/>
        </a:p>
      </dgm:t>
    </dgm:pt>
    <dgm:pt modelId="{31566DE6-0AE9-4AD2-BE13-0E1947083C4A}" type="pres">
      <dgm:prSet presAssocID="{C619D617-CC27-444F-947D-5050BFA18D82}" presName="root2" presStyleCnt="0"/>
      <dgm:spPr/>
    </dgm:pt>
    <dgm:pt modelId="{99A2E2E8-AF4F-481F-8125-77AC20A0C2F5}" type="pres">
      <dgm:prSet presAssocID="{C619D617-CC27-444F-947D-5050BFA18D82}" presName="LevelTwoTextNode" presStyleLbl="node3" presStyleIdx="6" presStyleCnt="8" custScaleX="162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F44522-317B-482C-A09A-F8A625527D89}" type="pres">
      <dgm:prSet presAssocID="{C619D617-CC27-444F-947D-5050BFA18D82}" presName="level3hierChild" presStyleCnt="0"/>
      <dgm:spPr/>
    </dgm:pt>
    <dgm:pt modelId="{760FBB3C-FFFC-4A27-ACCD-E65BCBBD40D8}" type="pres">
      <dgm:prSet presAssocID="{574F7662-9A80-4853-9424-99C8832999EC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4F3978C2-4D67-4A6B-8282-F99209E6FC05}" type="pres">
      <dgm:prSet presAssocID="{574F7662-9A80-4853-9424-99C8832999EC}" presName="connTx" presStyleLbl="parChTrans1D3" presStyleIdx="7" presStyleCnt="8"/>
      <dgm:spPr/>
      <dgm:t>
        <a:bodyPr/>
        <a:lstStyle/>
        <a:p>
          <a:endParaRPr lang="ru-RU"/>
        </a:p>
      </dgm:t>
    </dgm:pt>
    <dgm:pt modelId="{E5CE1547-CA84-4092-8E88-C4EEEB1068C9}" type="pres">
      <dgm:prSet presAssocID="{0F64ADD5-F039-4507-AED7-7D26A3933154}" presName="root2" presStyleCnt="0"/>
      <dgm:spPr/>
    </dgm:pt>
    <dgm:pt modelId="{EAC472D9-90D6-441B-8DBD-5EC34212945D}" type="pres">
      <dgm:prSet presAssocID="{0F64ADD5-F039-4507-AED7-7D26A3933154}" presName="LevelTwoTextNode" presStyleLbl="node3" presStyleIdx="7" presStyleCnt="8" custScaleX="162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9F0054-49E5-4F49-9D4F-F23812FA88BD}" type="pres">
      <dgm:prSet presAssocID="{0F64ADD5-F039-4507-AED7-7D26A3933154}" presName="level3hierChild" presStyleCnt="0"/>
      <dgm:spPr/>
    </dgm:pt>
  </dgm:ptLst>
  <dgm:cxnLst>
    <dgm:cxn modelId="{CE343536-49A2-4309-9D72-B7541112FEC7}" srcId="{A8C4B8A3-6872-4A6D-BDE5-4BDE1B73B3D5}" destId="{135D0DD2-2D78-4F73-A753-FA45195AFFA5}" srcOrd="1" destOrd="0" parTransId="{2BB894DF-412F-4767-8A67-E8030F338E37}" sibTransId="{3826082F-6A7A-46C9-9B0F-C4788EADD10A}"/>
    <dgm:cxn modelId="{533DD340-59B1-48A0-862F-C707DAF17C7A}" type="presOf" srcId="{5EC2380B-D12A-4102-A1DA-7D6AFB93F7B2}" destId="{7084E9DB-AF15-4C7E-A9C9-C4C7C385905F}" srcOrd="0" destOrd="0" presId="urn:microsoft.com/office/officeart/2005/8/layout/hierarchy2"/>
    <dgm:cxn modelId="{CF934FD8-6D65-45B5-886D-C6754943C39F}" srcId="{A8C4B8A3-6872-4A6D-BDE5-4BDE1B73B3D5}" destId="{C619D617-CC27-444F-947D-5050BFA18D82}" srcOrd="2" destOrd="0" parTransId="{052773FA-0600-450A-AD07-F1AB4D170A0B}" sibTransId="{F167771E-687D-4D46-A8C5-BF1C66111CB1}"/>
    <dgm:cxn modelId="{75B55A59-8FC0-47C0-BD95-06D4B0F16AF6}" type="presOf" srcId="{20040F2C-F09E-441F-9511-3537B6AADCBC}" destId="{F6C679EB-A2A2-4FA1-8F65-91C95EE38883}" srcOrd="0" destOrd="0" presId="urn:microsoft.com/office/officeart/2005/8/layout/hierarchy2"/>
    <dgm:cxn modelId="{FF8465CF-3877-4B2C-9544-96CA08668DBC}" type="presOf" srcId="{135D0DD2-2D78-4F73-A753-FA45195AFFA5}" destId="{4AC705E8-F8FE-462F-9169-2091EE5EB1FB}" srcOrd="0" destOrd="0" presId="urn:microsoft.com/office/officeart/2005/8/layout/hierarchy2"/>
    <dgm:cxn modelId="{2A07C514-0CFA-4074-96A7-74FAECE10A73}" type="presOf" srcId="{EBC6BA90-B2A1-459D-844C-9C1A714403F2}" destId="{F6D153A8-2820-4D7B-BA47-710B093001C1}" srcOrd="0" destOrd="0" presId="urn:microsoft.com/office/officeart/2005/8/layout/hierarchy2"/>
    <dgm:cxn modelId="{020FC916-8F98-46EF-AA09-A774E4D28FE5}" type="presOf" srcId="{C619D617-CC27-444F-947D-5050BFA18D82}" destId="{99A2E2E8-AF4F-481F-8125-77AC20A0C2F5}" srcOrd="0" destOrd="0" presId="urn:microsoft.com/office/officeart/2005/8/layout/hierarchy2"/>
    <dgm:cxn modelId="{6E14841E-0E50-4F86-9D88-64DA26EEC415}" type="presOf" srcId="{854DF128-8963-4C16-967A-17701687C8B2}" destId="{32F0C87C-D9B9-487C-82AB-649A1FE8B5C4}" srcOrd="0" destOrd="0" presId="urn:microsoft.com/office/officeart/2005/8/layout/hierarchy2"/>
    <dgm:cxn modelId="{9AD31D92-86A5-4E9A-975A-A0305B06A5EA}" type="presOf" srcId="{2BB894DF-412F-4767-8A67-E8030F338E37}" destId="{2A078263-4CF1-4A53-B83C-CF93D8EAC76B}" srcOrd="1" destOrd="0" presId="urn:microsoft.com/office/officeart/2005/8/layout/hierarchy2"/>
    <dgm:cxn modelId="{ACD4A329-5B0E-4C92-BB27-DBDE7AB7CF39}" type="presOf" srcId="{574F7662-9A80-4853-9424-99C8832999EC}" destId="{4F3978C2-4D67-4A6B-8282-F99209E6FC05}" srcOrd="1" destOrd="0" presId="urn:microsoft.com/office/officeart/2005/8/layout/hierarchy2"/>
    <dgm:cxn modelId="{5A47EC9E-AC72-4231-B56E-9DD539761081}" srcId="{A8C4B8A3-6872-4A6D-BDE5-4BDE1B73B3D5}" destId="{0F64ADD5-F039-4507-AED7-7D26A3933154}" srcOrd="3" destOrd="0" parTransId="{574F7662-9A80-4853-9424-99C8832999EC}" sibTransId="{D48E97C7-93C4-4176-80FC-BB75CEFBA075}"/>
    <dgm:cxn modelId="{366EDBFE-6500-4EA4-9734-4AB8EAF7451D}" type="presOf" srcId="{D8C0EE72-CBB2-46DA-969C-B3F968046324}" destId="{38F15ABC-DC98-4FF3-922D-7EB2DD6981B1}" srcOrd="1" destOrd="0" presId="urn:microsoft.com/office/officeart/2005/8/layout/hierarchy2"/>
    <dgm:cxn modelId="{6EF64A26-D34F-4D81-B34F-1975994A41B4}" type="presOf" srcId="{AF03C904-3D48-40C5-A66A-C0CC8ED212CD}" destId="{6ECCC54B-DF88-4EBA-A661-04E66620E1B3}" srcOrd="0" destOrd="0" presId="urn:microsoft.com/office/officeart/2005/8/layout/hierarchy2"/>
    <dgm:cxn modelId="{5702EA83-648A-4F45-960E-2CF106CA4270}" type="presOf" srcId="{97C016CA-AC1C-466C-B033-4BD9A6377B11}" destId="{7977F8D3-35EC-428E-8608-0C885AEE66A1}" srcOrd="0" destOrd="0" presId="urn:microsoft.com/office/officeart/2005/8/layout/hierarchy2"/>
    <dgm:cxn modelId="{F1ADDA3E-0D9C-4D3B-893B-95051F7F2D87}" type="presOf" srcId="{C090E322-0DA4-41A6-BA37-3E29213D6CF9}" destId="{9502CF97-4638-4C4A-A33C-F2252C8C1048}" srcOrd="1" destOrd="0" presId="urn:microsoft.com/office/officeart/2005/8/layout/hierarchy2"/>
    <dgm:cxn modelId="{58B1023C-ECDA-4764-B8FE-89093E521932}" srcId="{97C016CA-AC1C-466C-B033-4BD9A6377B11}" destId="{20040F2C-F09E-441F-9511-3537B6AADCBC}" srcOrd="1" destOrd="0" parTransId="{AF03C904-3D48-40C5-A66A-C0CC8ED212CD}" sibTransId="{50FF2F43-B815-4EE9-B349-37031DCFDB4E}"/>
    <dgm:cxn modelId="{BF17466A-296E-4900-9900-C7444BBC49F9}" type="presOf" srcId="{587F95AA-97DC-47BA-A76B-97D7C99B59A6}" destId="{0C4E4D49-D56C-46E2-B098-AFA9ACA1A427}" srcOrd="0" destOrd="0" presId="urn:microsoft.com/office/officeart/2005/8/layout/hierarchy2"/>
    <dgm:cxn modelId="{6BD6C0D1-C5CF-43C0-A906-D68F1927B331}" type="presOf" srcId="{0F64ADD5-F039-4507-AED7-7D26A3933154}" destId="{EAC472D9-90D6-441B-8DBD-5EC34212945D}" srcOrd="0" destOrd="0" presId="urn:microsoft.com/office/officeart/2005/8/layout/hierarchy2"/>
    <dgm:cxn modelId="{967C5B4B-4534-44C7-B0A8-AFE4C1EFA43E}" type="presOf" srcId="{5EB123E6-6A18-4C76-A945-EB9E15DA9FF3}" destId="{374BE1A0-3A36-4E89-887A-8604B5904CEC}" srcOrd="0" destOrd="0" presId="urn:microsoft.com/office/officeart/2005/8/layout/hierarchy2"/>
    <dgm:cxn modelId="{950C67F6-5F43-4A58-AFAF-0402848F03AD}" type="presOf" srcId="{052773FA-0600-450A-AD07-F1AB4D170A0B}" destId="{0026020D-2765-42E5-B518-6508FEB2DE26}" srcOrd="0" destOrd="0" presId="urn:microsoft.com/office/officeart/2005/8/layout/hierarchy2"/>
    <dgm:cxn modelId="{2754A6B8-829C-4D6C-8243-B57301198A96}" srcId="{75A1735E-4FD7-4D99-A83C-3AB901ACB4AB}" destId="{A8C4B8A3-6872-4A6D-BDE5-4BDE1B73B3D5}" srcOrd="1" destOrd="0" parTransId="{5EC2380B-D12A-4102-A1DA-7D6AFB93F7B2}" sibTransId="{4D6C8112-3074-4C56-8F97-013C0A3D46FF}"/>
    <dgm:cxn modelId="{81AA2637-5B00-4831-9FB0-8654F1BADAC9}" type="presOf" srcId="{5EB123E6-6A18-4C76-A945-EB9E15DA9FF3}" destId="{A485A277-EABD-493E-A385-C43D33047577}" srcOrd="1" destOrd="0" presId="urn:microsoft.com/office/officeart/2005/8/layout/hierarchy2"/>
    <dgm:cxn modelId="{D4348ED3-7945-41FB-AF94-AE527218B912}" srcId="{75A1735E-4FD7-4D99-A83C-3AB901ACB4AB}" destId="{97C016CA-AC1C-466C-B033-4BD9A6377B11}" srcOrd="0" destOrd="0" parTransId="{C090E322-0DA4-41A6-BA37-3E29213D6CF9}" sibTransId="{FC4D370D-AECD-467C-AABD-D2AE30E6A05F}"/>
    <dgm:cxn modelId="{81FE37BA-8DC8-448B-A3FB-9EF59BC4EDDC}" type="presOf" srcId="{854DF128-8963-4C16-967A-17701687C8B2}" destId="{6983B9B0-5B1D-4864-BC71-8012BE7B9995}" srcOrd="1" destOrd="0" presId="urn:microsoft.com/office/officeart/2005/8/layout/hierarchy2"/>
    <dgm:cxn modelId="{627FAD04-1D97-4CD3-A797-500CD15044BD}" type="presOf" srcId="{2BB894DF-412F-4767-8A67-E8030F338E37}" destId="{6D21878C-0E63-42C9-AD8E-1E2400519867}" srcOrd="0" destOrd="0" presId="urn:microsoft.com/office/officeart/2005/8/layout/hierarchy2"/>
    <dgm:cxn modelId="{728EFE64-BBA6-4A0F-965C-DE68FEE65014}" srcId="{97C016CA-AC1C-466C-B033-4BD9A6377B11}" destId="{40C05567-A3C7-4D31-A52F-D7E95FB992BA}" srcOrd="3" destOrd="0" parTransId="{5EB123E6-6A18-4C76-A945-EB9E15DA9FF3}" sibTransId="{DB6F43D3-0EBA-4EEF-A451-6B3EDBAA1882}"/>
    <dgm:cxn modelId="{802FF789-6AE1-4C67-AE51-9F7E1D1F64C5}" type="presOf" srcId="{574F7662-9A80-4853-9424-99C8832999EC}" destId="{760FBB3C-FFFC-4A27-ACCD-E65BCBBD40D8}" srcOrd="0" destOrd="0" presId="urn:microsoft.com/office/officeart/2005/8/layout/hierarchy2"/>
    <dgm:cxn modelId="{FD0BB3B1-9B29-41E7-AE6B-A931D0DBFA21}" type="presOf" srcId="{87F1D438-F109-476B-B3FC-3B194ABEE625}" destId="{083898DE-134E-47B9-AE08-56ABEDDB65A2}" srcOrd="0" destOrd="0" presId="urn:microsoft.com/office/officeart/2005/8/layout/hierarchy2"/>
    <dgm:cxn modelId="{52AFC6B0-17E5-432A-BB49-652C901299AC}" srcId="{97C016CA-AC1C-466C-B033-4BD9A6377B11}" destId="{7A058986-13D4-481D-9EFB-64D9FBF2BF48}" srcOrd="0" destOrd="0" parTransId="{D8C0EE72-CBB2-46DA-969C-B3F968046324}" sibTransId="{374E51BD-1C8E-4BDD-A97E-B35720A65E74}"/>
    <dgm:cxn modelId="{ACB87F91-D9C4-4F5E-9DE8-375A307CD421}" srcId="{97C016CA-AC1C-466C-B033-4BD9A6377B11}" destId="{587F95AA-97DC-47BA-A76B-97D7C99B59A6}" srcOrd="2" destOrd="0" parTransId="{854DF128-8963-4C16-967A-17701687C8B2}" sibTransId="{FD8ADE31-7B4F-438C-A977-1DD0DE470390}"/>
    <dgm:cxn modelId="{38D824E5-8023-49B6-87C1-AD8973BCBF51}" type="presOf" srcId="{EBC6BA90-B2A1-459D-844C-9C1A714403F2}" destId="{FD559C99-B1FD-4C89-ACC5-463D955A28FD}" srcOrd="1" destOrd="0" presId="urn:microsoft.com/office/officeart/2005/8/layout/hierarchy2"/>
    <dgm:cxn modelId="{8F45BA52-2A90-48EF-9A93-58A6154631EC}" type="presOf" srcId="{C090E322-0DA4-41A6-BA37-3E29213D6CF9}" destId="{4F08CA73-7B85-40A7-A18E-918EF0F4A3D0}" srcOrd="0" destOrd="0" presId="urn:microsoft.com/office/officeart/2005/8/layout/hierarchy2"/>
    <dgm:cxn modelId="{D0E7BECF-2031-4723-93C6-092DD040F242}" srcId="{2C8EB129-00CF-4764-BCD3-4D47FBD02537}" destId="{75A1735E-4FD7-4D99-A83C-3AB901ACB4AB}" srcOrd="0" destOrd="0" parTransId="{1CADEF19-8CF7-4A0C-8D3F-165DFA0240F7}" sibTransId="{FC9F0103-77A7-428E-8679-3DF2AD062444}"/>
    <dgm:cxn modelId="{4AFBC17B-CC95-4994-8B45-459E85518D24}" type="presOf" srcId="{7A058986-13D4-481D-9EFB-64D9FBF2BF48}" destId="{11115D83-663E-45D6-90C9-A1E550A75C69}" srcOrd="0" destOrd="0" presId="urn:microsoft.com/office/officeart/2005/8/layout/hierarchy2"/>
    <dgm:cxn modelId="{DA7E4789-2C6E-4592-85B6-94575CBC3CB5}" type="presOf" srcId="{A8C4B8A3-6872-4A6D-BDE5-4BDE1B73B3D5}" destId="{CEF7B058-0F8D-4885-A8D7-2DB92A423B9A}" srcOrd="0" destOrd="0" presId="urn:microsoft.com/office/officeart/2005/8/layout/hierarchy2"/>
    <dgm:cxn modelId="{0311DC92-FE30-48F9-ABCF-DE48E2C1D59B}" type="presOf" srcId="{5EC2380B-D12A-4102-A1DA-7D6AFB93F7B2}" destId="{8F69BA9B-2231-4072-B823-B3E19B50CDA4}" srcOrd="1" destOrd="0" presId="urn:microsoft.com/office/officeart/2005/8/layout/hierarchy2"/>
    <dgm:cxn modelId="{CA1A49B6-1EEB-4690-B8DF-8354A812A6F2}" type="presOf" srcId="{2C8EB129-00CF-4764-BCD3-4D47FBD02537}" destId="{67AF774A-ACA6-4082-AFBE-FEE96924EA96}" srcOrd="0" destOrd="0" presId="urn:microsoft.com/office/officeart/2005/8/layout/hierarchy2"/>
    <dgm:cxn modelId="{84302038-F111-4482-94EE-704A5DB354C4}" srcId="{A8C4B8A3-6872-4A6D-BDE5-4BDE1B73B3D5}" destId="{87F1D438-F109-476B-B3FC-3B194ABEE625}" srcOrd="0" destOrd="0" parTransId="{EBC6BA90-B2A1-459D-844C-9C1A714403F2}" sibTransId="{6463EB4C-31E9-45E3-A5E5-6A00C91AC08B}"/>
    <dgm:cxn modelId="{463BC6BB-50F0-47E6-8F61-4C5829ABDB6B}" type="presOf" srcId="{052773FA-0600-450A-AD07-F1AB4D170A0B}" destId="{E04BD66C-6671-4426-A138-ADD82BCDBEDE}" srcOrd="1" destOrd="0" presId="urn:microsoft.com/office/officeart/2005/8/layout/hierarchy2"/>
    <dgm:cxn modelId="{3EA671B8-336E-4121-B87E-4C1CB6E9BD43}" type="presOf" srcId="{AF03C904-3D48-40C5-A66A-C0CC8ED212CD}" destId="{9A7C1D4C-CC0F-4B57-91E5-C9DC9631C756}" srcOrd="1" destOrd="0" presId="urn:microsoft.com/office/officeart/2005/8/layout/hierarchy2"/>
    <dgm:cxn modelId="{21D9D1D4-728C-4D64-A50A-100B54158F44}" type="presOf" srcId="{D8C0EE72-CBB2-46DA-969C-B3F968046324}" destId="{8E12725D-F517-4E61-B29B-16D14DF0774F}" srcOrd="0" destOrd="0" presId="urn:microsoft.com/office/officeart/2005/8/layout/hierarchy2"/>
    <dgm:cxn modelId="{051A6B7B-8BDA-4043-B1B0-B6E260C31B09}" type="presOf" srcId="{40C05567-A3C7-4D31-A52F-D7E95FB992BA}" destId="{77D7A3A2-FF6C-49E7-8228-339E7A06DDB1}" srcOrd="0" destOrd="0" presId="urn:microsoft.com/office/officeart/2005/8/layout/hierarchy2"/>
    <dgm:cxn modelId="{C54BCE11-80A1-4AE0-8DB9-7C607AF7BE8A}" type="presOf" srcId="{75A1735E-4FD7-4D99-A83C-3AB901ACB4AB}" destId="{0C1BF959-D24C-482A-AA20-94B96A7C6309}" srcOrd="0" destOrd="0" presId="urn:microsoft.com/office/officeart/2005/8/layout/hierarchy2"/>
    <dgm:cxn modelId="{8A5AF8C5-FF55-440E-A9F2-045466EE78B3}" type="presParOf" srcId="{67AF774A-ACA6-4082-AFBE-FEE96924EA96}" destId="{1D635C46-83E2-4636-ACEF-54B9CBB50337}" srcOrd="0" destOrd="0" presId="urn:microsoft.com/office/officeart/2005/8/layout/hierarchy2"/>
    <dgm:cxn modelId="{B7D6AC61-3FDA-44AD-AB45-6C9635446BED}" type="presParOf" srcId="{1D635C46-83E2-4636-ACEF-54B9CBB50337}" destId="{0C1BF959-D24C-482A-AA20-94B96A7C6309}" srcOrd="0" destOrd="0" presId="urn:microsoft.com/office/officeart/2005/8/layout/hierarchy2"/>
    <dgm:cxn modelId="{1D0FF4D1-45DE-45EA-B3A3-A3C07B6ED4EE}" type="presParOf" srcId="{1D635C46-83E2-4636-ACEF-54B9CBB50337}" destId="{EDE26A7E-78AF-4572-B0C1-8CEC371EAC71}" srcOrd="1" destOrd="0" presId="urn:microsoft.com/office/officeart/2005/8/layout/hierarchy2"/>
    <dgm:cxn modelId="{2230182B-3027-4117-A0DA-59008E851198}" type="presParOf" srcId="{EDE26A7E-78AF-4572-B0C1-8CEC371EAC71}" destId="{4F08CA73-7B85-40A7-A18E-918EF0F4A3D0}" srcOrd="0" destOrd="0" presId="urn:microsoft.com/office/officeart/2005/8/layout/hierarchy2"/>
    <dgm:cxn modelId="{0FC8E54A-EF79-4E96-B35A-F5A98DC4E38C}" type="presParOf" srcId="{4F08CA73-7B85-40A7-A18E-918EF0F4A3D0}" destId="{9502CF97-4638-4C4A-A33C-F2252C8C1048}" srcOrd="0" destOrd="0" presId="urn:microsoft.com/office/officeart/2005/8/layout/hierarchy2"/>
    <dgm:cxn modelId="{B57995AB-95B0-45F6-9F4F-D50D1BA2F72F}" type="presParOf" srcId="{EDE26A7E-78AF-4572-B0C1-8CEC371EAC71}" destId="{985937AF-B037-4F80-BD00-C3593FECB46D}" srcOrd="1" destOrd="0" presId="urn:microsoft.com/office/officeart/2005/8/layout/hierarchy2"/>
    <dgm:cxn modelId="{DC251667-FCC1-4D85-817D-48B5080B29CA}" type="presParOf" srcId="{985937AF-B037-4F80-BD00-C3593FECB46D}" destId="{7977F8D3-35EC-428E-8608-0C885AEE66A1}" srcOrd="0" destOrd="0" presId="urn:microsoft.com/office/officeart/2005/8/layout/hierarchy2"/>
    <dgm:cxn modelId="{18D04617-41BA-4973-BA01-0B2999332FBE}" type="presParOf" srcId="{985937AF-B037-4F80-BD00-C3593FECB46D}" destId="{A5AD1940-BD31-4DDF-9735-D1720D2E3CC5}" srcOrd="1" destOrd="0" presId="urn:microsoft.com/office/officeart/2005/8/layout/hierarchy2"/>
    <dgm:cxn modelId="{AADD65ED-3E72-4979-8F41-CA5E5AF425A5}" type="presParOf" srcId="{A5AD1940-BD31-4DDF-9735-D1720D2E3CC5}" destId="{8E12725D-F517-4E61-B29B-16D14DF0774F}" srcOrd="0" destOrd="0" presId="urn:microsoft.com/office/officeart/2005/8/layout/hierarchy2"/>
    <dgm:cxn modelId="{BFCA9964-3C74-4906-AE3D-C02A7D8DA34E}" type="presParOf" srcId="{8E12725D-F517-4E61-B29B-16D14DF0774F}" destId="{38F15ABC-DC98-4FF3-922D-7EB2DD6981B1}" srcOrd="0" destOrd="0" presId="urn:microsoft.com/office/officeart/2005/8/layout/hierarchy2"/>
    <dgm:cxn modelId="{4BBDC68A-B7EA-4ECF-A5CD-642DCED4688C}" type="presParOf" srcId="{A5AD1940-BD31-4DDF-9735-D1720D2E3CC5}" destId="{C91C0FEF-CD26-4E97-AE9F-FAC2A082BA9E}" srcOrd="1" destOrd="0" presId="urn:microsoft.com/office/officeart/2005/8/layout/hierarchy2"/>
    <dgm:cxn modelId="{7A8E6512-D08F-4BB8-B9CD-F69CFB9B83C6}" type="presParOf" srcId="{C91C0FEF-CD26-4E97-AE9F-FAC2A082BA9E}" destId="{11115D83-663E-45D6-90C9-A1E550A75C69}" srcOrd="0" destOrd="0" presId="urn:microsoft.com/office/officeart/2005/8/layout/hierarchy2"/>
    <dgm:cxn modelId="{A550A3FE-9BA5-4B81-8057-493DB95C6E08}" type="presParOf" srcId="{C91C0FEF-CD26-4E97-AE9F-FAC2A082BA9E}" destId="{943A863A-E30B-4C1B-8381-FF0089377C44}" srcOrd="1" destOrd="0" presId="urn:microsoft.com/office/officeart/2005/8/layout/hierarchy2"/>
    <dgm:cxn modelId="{99BB0254-3CCB-4934-9482-CE20C41B1329}" type="presParOf" srcId="{A5AD1940-BD31-4DDF-9735-D1720D2E3CC5}" destId="{6ECCC54B-DF88-4EBA-A661-04E66620E1B3}" srcOrd="2" destOrd="0" presId="urn:microsoft.com/office/officeart/2005/8/layout/hierarchy2"/>
    <dgm:cxn modelId="{1534FF6C-3E0E-407D-9BB5-77C57873DE5C}" type="presParOf" srcId="{6ECCC54B-DF88-4EBA-A661-04E66620E1B3}" destId="{9A7C1D4C-CC0F-4B57-91E5-C9DC9631C756}" srcOrd="0" destOrd="0" presId="urn:microsoft.com/office/officeart/2005/8/layout/hierarchy2"/>
    <dgm:cxn modelId="{CE998DBB-F049-453D-BD7F-4CC7EE801083}" type="presParOf" srcId="{A5AD1940-BD31-4DDF-9735-D1720D2E3CC5}" destId="{3068EF48-E1DF-4924-B2E4-B6CBE6C68264}" srcOrd="3" destOrd="0" presId="urn:microsoft.com/office/officeart/2005/8/layout/hierarchy2"/>
    <dgm:cxn modelId="{AA76F7B7-E2C2-41F6-97CB-F1F62DABEF77}" type="presParOf" srcId="{3068EF48-E1DF-4924-B2E4-B6CBE6C68264}" destId="{F6C679EB-A2A2-4FA1-8F65-91C95EE38883}" srcOrd="0" destOrd="0" presId="urn:microsoft.com/office/officeart/2005/8/layout/hierarchy2"/>
    <dgm:cxn modelId="{7E99DBA4-F41F-4972-B463-C5EFE4BDDBC3}" type="presParOf" srcId="{3068EF48-E1DF-4924-B2E4-B6CBE6C68264}" destId="{76B8C7A1-5D1C-4367-9E7E-543334D38702}" srcOrd="1" destOrd="0" presId="urn:microsoft.com/office/officeart/2005/8/layout/hierarchy2"/>
    <dgm:cxn modelId="{79E7DBE9-E118-407A-8921-E3121302F216}" type="presParOf" srcId="{A5AD1940-BD31-4DDF-9735-D1720D2E3CC5}" destId="{32F0C87C-D9B9-487C-82AB-649A1FE8B5C4}" srcOrd="4" destOrd="0" presId="urn:microsoft.com/office/officeart/2005/8/layout/hierarchy2"/>
    <dgm:cxn modelId="{D36DBDFA-A278-42B4-9C7C-08AB8BB451DA}" type="presParOf" srcId="{32F0C87C-D9B9-487C-82AB-649A1FE8B5C4}" destId="{6983B9B0-5B1D-4864-BC71-8012BE7B9995}" srcOrd="0" destOrd="0" presId="urn:microsoft.com/office/officeart/2005/8/layout/hierarchy2"/>
    <dgm:cxn modelId="{16E79FC7-76F6-4827-9D9C-E1F8D175CC5F}" type="presParOf" srcId="{A5AD1940-BD31-4DDF-9735-D1720D2E3CC5}" destId="{E4FF8149-593C-4910-87DE-0F73B116BA76}" srcOrd="5" destOrd="0" presId="urn:microsoft.com/office/officeart/2005/8/layout/hierarchy2"/>
    <dgm:cxn modelId="{7655FF05-249B-4C8E-ABFF-7E3407EF58CC}" type="presParOf" srcId="{E4FF8149-593C-4910-87DE-0F73B116BA76}" destId="{0C4E4D49-D56C-46E2-B098-AFA9ACA1A427}" srcOrd="0" destOrd="0" presId="urn:microsoft.com/office/officeart/2005/8/layout/hierarchy2"/>
    <dgm:cxn modelId="{EDCE0E62-3BBB-415F-8790-DE660A34C7F3}" type="presParOf" srcId="{E4FF8149-593C-4910-87DE-0F73B116BA76}" destId="{00A2A2E3-7629-4A08-A4F8-583761A31757}" srcOrd="1" destOrd="0" presId="urn:microsoft.com/office/officeart/2005/8/layout/hierarchy2"/>
    <dgm:cxn modelId="{E619DDFE-28E7-48A8-A7AE-A67A35367816}" type="presParOf" srcId="{A5AD1940-BD31-4DDF-9735-D1720D2E3CC5}" destId="{374BE1A0-3A36-4E89-887A-8604B5904CEC}" srcOrd="6" destOrd="0" presId="urn:microsoft.com/office/officeart/2005/8/layout/hierarchy2"/>
    <dgm:cxn modelId="{A00AF040-A53F-48B9-B5BF-C36084DB1DBF}" type="presParOf" srcId="{374BE1A0-3A36-4E89-887A-8604B5904CEC}" destId="{A485A277-EABD-493E-A385-C43D33047577}" srcOrd="0" destOrd="0" presId="urn:microsoft.com/office/officeart/2005/8/layout/hierarchy2"/>
    <dgm:cxn modelId="{EDE62ADE-F7D6-4CE8-8A45-ECDD2E3B79F1}" type="presParOf" srcId="{A5AD1940-BD31-4DDF-9735-D1720D2E3CC5}" destId="{38C6D76F-CF46-45FA-A9ED-D8136B58894A}" srcOrd="7" destOrd="0" presId="urn:microsoft.com/office/officeart/2005/8/layout/hierarchy2"/>
    <dgm:cxn modelId="{44519428-BF8D-48C8-BDAB-B2A2C304EE97}" type="presParOf" srcId="{38C6D76F-CF46-45FA-A9ED-D8136B58894A}" destId="{77D7A3A2-FF6C-49E7-8228-339E7A06DDB1}" srcOrd="0" destOrd="0" presId="urn:microsoft.com/office/officeart/2005/8/layout/hierarchy2"/>
    <dgm:cxn modelId="{00FDA8C0-EC69-4647-9A2D-135D95F256F5}" type="presParOf" srcId="{38C6D76F-CF46-45FA-A9ED-D8136B58894A}" destId="{C3164E08-8BDA-4641-9B6D-78470CE5D1B6}" srcOrd="1" destOrd="0" presId="urn:microsoft.com/office/officeart/2005/8/layout/hierarchy2"/>
    <dgm:cxn modelId="{204CBB54-D9C4-46EA-A0D2-CAC02F957CA2}" type="presParOf" srcId="{EDE26A7E-78AF-4572-B0C1-8CEC371EAC71}" destId="{7084E9DB-AF15-4C7E-A9C9-C4C7C385905F}" srcOrd="2" destOrd="0" presId="urn:microsoft.com/office/officeart/2005/8/layout/hierarchy2"/>
    <dgm:cxn modelId="{41ECD586-A75B-4E7B-B431-46E48DFB9FD8}" type="presParOf" srcId="{7084E9DB-AF15-4C7E-A9C9-C4C7C385905F}" destId="{8F69BA9B-2231-4072-B823-B3E19B50CDA4}" srcOrd="0" destOrd="0" presId="urn:microsoft.com/office/officeart/2005/8/layout/hierarchy2"/>
    <dgm:cxn modelId="{AD48DA5C-E621-49AD-88F8-D89EAD9CDBED}" type="presParOf" srcId="{EDE26A7E-78AF-4572-B0C1-8CEC371EAC71}" destId="{6CDC6CF6-B52E-498F-BF1B-84E733758C1A}" srcOrd="3" destOrd="0" presId="urn:microsoft.com/office/officeart/2005/8/layout/hierarchy2"/>
    <dgm:cxn modelId="{DAFD3904-CF81-4D95-9E5A-9316B59F7154}" type="presParOf" srcId="{6CDC6CF6-B52E-498F-BF1B-84E733758C1A}" destId="{CEF7B058-0F8D-4885-A8D7-2DB92A423B9A}" srcOrd="0" destOrd="0" presId="urn:microsoft.com/office/officeart/2005/8/layout/hierarchy2"/>
    <dgm:cxn modelId="{68DADA03-2634-40B5-B4D5-E8A0EAEEBD90}" type="presParOf" srcId="{6CDC6CF6-B52E-498F-BF1B-84E733758C1A}" destId="{B9A60E68-7EBC-4EF9-A169-D2D62EC8CE75}" srcOrd="1" destOrd="0" presId="urn:microsoft.com/office/officeart/2005/8/layout/hierarchy2"/>
    <dgm:cxn modelId="{E9250336-801F-4B89-B41B-EBEC79DA8A0E}" type="presParOf" srcId="{B9A60E68-7EBC-4EF9-A169-D2D62EC8CE75}" destId="{F6D153A8-2820-4D7B-BA47-710B093001C1}" srcOrd="0" destOrd="0" presId="urn:microsoft.com/office/officeart/2005/8/layout/hierarchy2"/>
    <dgm:cxn modelId="{1DA59BC0-07B0-4B74-95D6-9C2F885803B6}" type="presParOf" srcId="{F6D153A8-2820-4D7B-BA47-710B093001C1}" destId="{FD559C99-B1FD-4C89-ACC5-463D955A28FD}" srcOrd="0" destOrd="0" presId="urn:microsoft.com/office/officeart/2005/8/layout/hierarchy2"/>
    <dgm:cxn modelId="{7FE6A40E-90A0-44B2-AC13-427E2656AE83}" type="presParOf" srcId="{B9A60E68-7EBC-4EF9-A169-D2D62EC8CE75}" destId="{C6CE7B4A-98B1-496F-98D4-06E74BDDAEF2}" srcOrd="1" destOrd="0" presId="urn:microsoft.com/office/officeart/2005/8/layout/hierarchy2"/>
    <dgm:cxn modelId="{0EA13431-2CAD-4A71-ABFC-E52F7B932A9A}" type="presParOf" srcId="{C6CE7B4A-98B1-496F-98D4-06E74BDDAEF2}" destId="{083898DE-134E-47B9-AE08-56ABEDDB65A2}" srcOrd="0" destOrd="0" presId="urn:microsoft.com/office/officeart/2005/8/layout/hierarchy2"/>
    <dgm:cxn modelId="{890075E3-6123-468B-A2F4-C2E111891BDD}" type="presParOf" srcId="{C6CE7B4A-98B1-496F-98D4-06E74BDDAEF2}" destId="{2D0AD668-C8C5-4B3B-AB30-D55610731B9E}" srcOrd="1" destOrd="0" presId="urn:microsoft.com/office/officeart/2005/8/layout/hierarchy2"/>
    <dgm:cxn modelId="{E9EC87B9-FC06-47E1-AAFD-E1D62C02719E}" type="presParOf" srcId="{B9A60E68-7EBC-4EF9-A169-D2D62EC8CE75}" destId="{6D21878C-0E63-42C9-AD8E-1E2400519867}" srcOrd="2" destOrd="0" presId="urn:microsoft.com/office/officeart/2005/8/layout/hierarchy2"/>
    <dgm:cxn modelId="{8A8DF2DC-2712-4E3E-80E9-3F6978435FA6}" type="presParOf" srcId="{6D21878C-0E63-42C9-AD8E-1E2400519867}" destId="{2A078263-4CF1-4A53-B83C-CF93D8EAC76B}" srcOrd="0" destOrd="0" presId="urn:microsoft.com/office/officeart/2005/8/layout/hierarchy2"/>
    <dgm:cxn modelId="{E785AA12-3082-4D26-B33E-A8772028C94C}" type="presParOf" srcId="{B9A60E68-7EBC-4EF9-A169-D2D62EC8CE75}" destId="{93FF9CE0-D940-4079-A529-85C84F665DE6}" srcOrd="3" destOrd="0" presId="urn:microsoft.com/office/officeart/2005/8/layout/hierarchy2"/>
    <dgm:cxn modelId="{5A24BEEE-1A24-404D-847A-1D30AFE0B77C}" type="presParOf" srcId="{93FF9CE0-D940-4079-A529-85C84F665DE6}" destId="{4AC705E8-F8FE-462F-9169-2091EE5EB1FB}" srcOrd="0" destOrd="0" presId="urn:microsoft.com/office/officeart/2005/8/layout/hierarchy2"/>
    <dgm:cxn modelId="{B24C6AF0-4EB9-4D03-8A86-2011A49793E5}" type="presParOf" srcId="{93FF9CE0-D940-4079-A529-85C84F665DE6}" destId="{4C0910AA-9F31-4744-AB1C-5CD028BBE144}" srcOrd="1" destOrd="0" presId="urn:microsoft.com/office/officeart/2005/8/layout/hierarchy2"/>
    <dgm:cxn modelId="{B66C6F09-81EE-43FE-B27C-462718E98CED}" type="presParOf" srcId="{B9A60E68-7EBC-4EF9-A169-D2D62EC8CE75}" destId="{0026020D-2765-42E5-B518-6508FEB2DE26}" srcOrd="4" destOrd="0" presId="urn:microsoft.com/office/officeart/2005/8/layout/hierarchy2"/>
    <dgm:cxn modelId="{9D87563F-D946-4F94-87D5-96FEAA0A4ADF}" type="presParOf" srcId="{0026020D-2765-42E5-B518-6508FEB2DE26}" destId="{E04BD66C-6671-4426-A138-ADD82BCDBEDE}" srcOrd="0" destOrd="0" presId="urn:microsoft.com/office/officeart/2005/8/layout/hierarchy2"/>
    <dgm:cxn modelId="{FB139775-4C4E-4C63-98F2-B383D8A3C476}" type="presParOf" srcId="{B9A60E68-7EBC-4EF9-A169-D2D62EC8CE75}" destId="{31566DE6-0AE9-4AD2-BE13-0E1947083C4A}" srcOrd="5" destOrd="0" presId="urn:microsoft.com/office/officeart/2005/8/layout/hierarchy2"/>
    <dgm:cxn modelId="{C623FB53-E3D9-4135-B966-EEB68149ACFA}" type="presParOf" srcId="{31566DE6-0AE9-4AD2-BE13-0E1947083C4A}" destId="{99A2E2E8-AF4F-481F-8125-77AC20A0C2F5}" srcOrd="0" destOrd="0" presId="urn:microsoft.com/office/officeart/2005/8/layout/hierarchy2"/>
    <dgm:cxn modelId="{B308A3D9-8749-4D04-86F9-D7333C63AF97}" type="presParOf" srcId="{31566DE6-0AE9-4AD2-BE13-0E1947083C4A}" destId="{9EF44522-317B-482C-A09A-F8A625527D89}" srcOrd="1" destOrd="0" presId="urn:microsoft.com/office/officeart/2005/8/layout/hierarchy2"/>
    <dgm:cxn modelId="{D9C3B96A-6BC9-4A83-AC94-F558D10A9811}" type="presParOf" srcId="{B9A60E68-7EBC-4EF9-A169-D2D62EC8CE75}" destId="{760FBB3C-FFFC-4A27-ACCD-E65BCBBD40D8}" srcOrd="6" destOrd="0" presId="urn:microsoft.com/office/officeart/2005/8/layout/hierarchy2"/>
    <dgm:cxn modelId="{E2C66D4B-F9E0-47B0-927E-4296D06450A3}" type="presParOf" srcId="{760FBB3C-FFFC-4A27-ACCD-E65BCBBD40D8}" destId="{4F3978C2-4D67-4A6B-8282-F99209E6FC05}" srcOrd="0" destOrd="0" presId="urn:microsoft.com/office/officeart/2005/8/layout/hierarchy2"/>
    <dgm:cxn modelId="{22E51A23-0C49-4C01-8C3F-C26285D262B4}" type="presParOf" srcId="{B9A60E68-7EBC-4EF9-A169-D2D62EC8CE75}" destId="{E5CE1547-CA84-4092-8E88-C4EEEB1068C9}" srcOrd="7" destOrd="0" presId="urn:microsoft.com/office/officeart/2005/8/layout/hierarchy2"/>
    <dgm:cxn modelId="{003F16C9-1038-43CD-9324-A092DA854136}" type="presParOf" srcId="{E5CE1547-CA84-4092-8E88-C4EEEB1068C9}" destId="{EAC472D9-90D6-441B-8DBD-5EC34212945D}" srcOrd="0" destOrd="0" presId="urn:microsoft.com/office/officeart/2005/8/layout/hierarchy2"/>
    <dgm:cxn modelId="{20840FE4-B919-4266-A9F1-255AF1421D2D}" type="presParOf" srcId="{E5CE1547-CA84-4092-8E88-C4EEEB1068C9}" destId="{859F0054-49E5-4F49-9D4F-F23812FA88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E09E37-3EB2-452C-9C1C-A77708DD9CC0}">
      <dsp:nvSpPr>
        <dsp:cNvPr id="0" name=""/>
        <dsp:cNvSpPr/>
      </dsp:nvSpPr>
      <dsp:spPr>
        <a:xfrm>
          <a:off x="0" y="211258"/>
          <a:ext cx="2400297" cy="2400297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9DE0D-4C78-4E99-AA18-488CFC6121B3}">
      <dsp:nvSpPr>
        <dsp:cNvPr id="0" name=""/>
        <dsp:cNvSpPr/>
      </dsp:nvSpPr>
      <dsp:spPr>
        <a:xfrm>
          <a:off x="1200148" y="211258"/>
          <a:ext cx="2800347" cy="2400297"/>
        </a:xfrm>
        <a:prstGeom prst="rect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Ковалевская Алла Сергеевна</a:t>
          </a:r>
          <a:endParaRPr lang="ru-RU" sz="1200" b="0" i="0" kern="1200" baseline="0" dirty="0"/>
        </a:p>
      </dsp:txBody>
      <dsp:txXfrm>
        <a:off x="1200148" y="211258"/>
        <a:ext cx="2800347" cy="300037"/>
      </dsp:txXfrm>
    </dsp:sp>
    <dsp:sp modelId="{9D12133A-9B70-4169-8F2E-55F78F0865FB}">
      <dsp:nvSpPr>
        <dsp:cNvPr id="0" name=""/>
        <dsp:cNvSpPr/>
      </dsp:nvSpPr>
      <dsp:spPr>
        <a:xfrm>
          <a:off x="210026" y="511296"/>
          <a:ext cx="1980244" cy="1980244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44EA2-7E43-4E96-9496-A69734C64860}">
      <dsp:nvSpPr>
        <dsp:cNvPr id="0" name=""/>
        <dsp:cNvSpPr/>
      </dsp:nvSpPr>
      <dsp:spPr>
        <a:xfrm>
          <a:off x="1200148" y="511296"/>
          <a:ext cx="2800347" cy="1980244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учитель английского языка</a:t>
          </a:r>
          <a:endParaRPr lang="en-US" sz="1200" b="1" i="0" kern="1200" baseline="0" dirty="0"/>
        </a:p>
      </dsp:txBody>
      <dsp:txXfrm>
        <a:off x="1200148" y="511296"/>
        <a:ext cx="2800347" cy="300038"/>
      </dsp:txXfrm>
    </dsp:sp>
    <dsp:sp modelId="{8DEDAF11-A57B-4B94-873C-8DCBDF839C95}">
      <dsp:nvSpPr>
        <dsp:cNvPr id="0" name=""/>
        <dsp:cNvSpPr/>
      </dsp:nvSpPr>
      <dsp:spPr>
        <a:xfrm>
          <a:off x="428602" y="822568"/>
          <a:ext cx="1560191" cy="15601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F1EFD-D3ED-4719-830F-9B8656B0DB41}">
      <dsp:nvSpPr>
        <dsp:cNvPr id="0" name=""/>
        <dsp:cNvSpPr/>
      </dsp:nvSpPr>
      <dsp:spPr>
        <a:xfrm>
          <a:off x="1200148" y="811334"/>
          <a:ext cx="2800347" cy="1560191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высшей квалификационной категории</a:t>
          </a:r>
          <a:endParaRPr lang="ru-RU" sz="1200" b="1" i="0" kern="1200" baseline="0" dirty="0"/>
        </a:p>
      </dsp:txBody>
      <dsp:txXfrm>
        <a:off x="1200148" y="811334"/>
        <a:ext cx="2800347" cy="300035"/>
      </dsp:txXfrm>
    </dsp:sp>
    <dsp:sp modelId="{0A9E9663-C516-498F-B535-20BFAF652B21}">
      <dsp:nvSpPr>
        <dsp:cNvPr id="0" name=""/>
        <dsp:cNvSpPr/>
      </dsp:nvSpPr>
      <dsp:spPr>
        <a:xfrm>
          <a:off x="630078" y="1111370"/>
          <a:ext cx="1140141" cy="1140141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7F459-9310-4C1F-9B26-A453EB7489E3}">
      <dsp:nvSpPr>
        <dsp:cNvPr id="0" name=""/>
        <dsp:cNvSpPr/>
      </dsp:nvSpPr>
      <dsp:spPr>
        <a:xfrm>
          <a:off x="1200148" y="1111370"/>
          <a:ext cx="2800347" cy="1140141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КМОУ </a:t>
          </a:r>
          <a:r>
            <a:rPr lang="ru-RU" sz="1200" b="1" i="0" kern="1200" baseline="0" dirty="0" err="1" smtClean="0"/>
            <a:t>Семёно</a:t>
          </a:r>
          <a:r>
            <a:rPr lang="ru-RU" sz="1200" b="1" i="0" kern="1200" baseline="0" dirty="0" smtClean="0"/>
            <a:t> - Александровская СОШ</a:t>
          </a:r>
          <a:endParaRPr lang="ru-RU" sz="1200" kern="1200" dirty="0"/>
        </a:p>
      </dsp:txBody>
      <dsp:txXfrm>
        <a:off x="1200148" y="1111370"/>
        <a:ext cx="2800347" cy="300037"/>
      </dsp:txXfrm>
    </dsp:sp>
    <dsp:sp modelId="{B582E435-40AD-47A2-912C-1A36489F21F5}">
      <dsp:nvSpPr>
        <dsp:cNvPr id="0" name=""/>
        <dsp:cNvSpPr/>
      </dsp:nvSpPr>
      <dsp:spPr>
        <a:xfrm>
          <a:off x="840104" y="1411408"/>
          <a:ext cx="720088" cy="720088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C26AC-A352-420E-8E59-557B6379F6F6}">
      <dsp:nvSpPr>
        <dsp:cNvPr id="0" name=""/>
        <dsp:cNvSpPr/>
      </dsp:nvSpPr>
      <dsp:spPr>
        <a:xfrm>
          <a:off x="1200148" y="1411408"/>
          <a:ext cx="2800347" cy="720088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Бобровского района</a:t>
          </a:r>
          <a:endParaRPr lang="ru-RU" sz="1200" b="0" i="0" kern="1200" baseline="0" dirty="0"/>
        </a:p>
      </dsp:txBody>
      <dsp:txXfrm>
        <a:off x="1200148" y="1411408"/>
        <a:ext cx="2800347" cy="300038"/>
      </dsp:txXfrm>
    </dsp:sp>
    <dsp:sp modelId="{5DC20EA9-B1AF-4A21-8A64-5B4DAA1D0F0D}">
      <dsp:nvSpPr>
        <dsp:cNvPr id="0" name=""/>
        <dsp:cNvSpPr/>
      </dsp:nvSpPr>
      <dsp:spPr>
        <a:xfrm>
          <a:off x="1050130" y="1711446"/>
          <a:ext cx="300035" cy="300035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9C01C-36C0-43F2-BAA0-DFE3DF7EDCD7}">
      <dsp:nvSpPr>
        <dsp:cNvPr id="0" name=""/>
        <dsp:cNvSpPr/>
      </dsp:nvSpPr>
      <dsp:spPr>
        <a:xfrm>
          <a:off x="1200148" y="1711446"/>
          <a:ext cx="2800347" cy="300035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Воронежской области.</a:t>
          </a:r>
          <a:endParaRPr lang="ru-RU" sz="1200" b="0" i="0" kern="1200" baseline="0" dirty="0"/>
        </a:p>
      </dsp:txBody>
      <dsp:txXfrm>
        <a:off x="1200148" y="1711446"/>
        <a:ext cx="2800347" cy="3000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8EA3BC-2379-4861-885F-FBA3B1755D97}">
      <dsp:nvSpPr>
        <dsp:cNvPr id="0" name=""/>
        <dsp:cNvSpPr/>
      </dsp:nvSpPr>
      <dsp:spPr>
        <a:xfrm>
          <a:off x="4949" y="0"/>
          <a:ext cx="5067115" cy="860645"/>
        </a:xfrm>
        <a:prstGeom prst="roundRect">
          <a:avLst/>
        </a:prstGeom>
        <a:gradFill flip="none"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accent2"/>
              </a:solidFill>
            </a:rPr>
            <a:t>Мои</a:t>
          </a:r>
          <a:r>
            <a:rPr lang="ru-RU" sz="4300" b="1" kern="1200" dirty="0" smtClean="0"/>
            <a:t> </a:t>
          </a:r>
          <a:r>
            <a:rPr lang="ru-RU" sz="4300" b="1" kern="1200" dirty="0" smtClean="0">
              <a:solidFill>
                <a:schemeClr val="accent2"/>
              </a:solidFill>
            </a:rPr>
            <a:t>задачи</a:t>
          </a:r>
          <a:r>
            <a:rPr lang="ru-RU" sz="4300" b="1" kern="1200" dirty="0" smtClean="0"/>
            <a:t>:</a:t>
          </a:r>
          <a:endParaRPr lang="ru-RU" sz="4300" kern="1200" dirty="0"/>
        </a:p>
      </dsp:txBody>
      <dsp:txXfrm>
        <a:off x="4949" y="0"/>
        <a:ext cx="5067115" cy="8606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1BCE22-223C-47AF-A0A1-25D0F155C064}">
      <dsp:nvSpPr>
        <dsp:cNvPr id="0" name=""/>
        <dsp:cNvSpPr/>
      </dsp:nvSpPr>
      <dsp:spPr>
        <a:xfrm>
          <a:off x="0" y="194825"/>
          <a:ext cx="535785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CDF0D-4D61-43AD-9051-5EB561E7C0BA}">
      <dsp:nvSpPr>
        <dsp:cNvPr id="0" name=""/>
        <dsp:cNvSpPr/>
      </dsp:nvSpPr>
      <dsp:spPr>
        <a:xfrm>
          <a:off x="267892" y="32464"/>
          <a:ext cx="3750495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60" tIns="0" rIns="14176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/>
            <a:t>Обученность</a:t>
          </a:r>
          <a:endParaRPr lang="ru-RU" sz="2000" b="1" i="1" kern="1200" dirty="0"/>
        </a:p>
      </dsp:txBody>
      <dsp:txXfrm>
        <a:off x="267892" y="32464"/>
        <a:ext cx="3750495" cy="324720"/>
      </dsp:txXfrm>
    </dsp:sp>
    <dsp:sp modelId="{8A9C4F39-E3EC-4632-862B-0AC76FE4813D}">
      <dsp:nvSpPr>
        <dsp:cNvPr id="0" name=""/>
        <dsp:cNvSpPr/>
      </dsp:nvSpPr>
      <dsp:spPr>
        <a:xfrm>
          <a:off x="0" y="693785"/>
          <a:ext cx="535785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6BE23-258B-4EEA-8BF1-048A879F98DE}">
      <dsp:nvSpPr>
        <dsp:cNvPr id="0" name=""/>
        <dsp:cNvSpPr/>
      </dsp:nvSpPr>
      <dsp:spPr>
        <a:xfrm>
          <a:off x="255489" y="521446"/>
          <a:ext cx="3750495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60" tIns="0" rIns="14176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/>
            <a:t>Качество</a:t>
          </a:r>
        </a:p>
      </dsp:txBody>
      <dsp:txXfrm>
        <a:off x="255489" y="521446"/>
        <a:ext cx="3750495" cy="324720"/>
      </dsp:txXfrm>
    </dsp:sp>
    <dsp:sp modelId="{C18B9C4F-7DB4-44CA-8CA6-B67087387869}">
      <dsp:nvSpPr>
        <dsp:cNvPr id="0" name=""/>
        <dsp:cNvSpPr/>
      </dsp:nvSpPr>
      <dsp:spPr>
        <a:xfrm>
          <a:off x="0" y="1192745"/>
          <a:ext cx="535785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15DD6-47DE-41CB-A4D7-3743487F5A9E}">
      <dsp:nvSpPr>
        <dsp:cNvPr id="0" name=""/>
        <dsp:cNvSpPr/>
      </dsp:nvSpPr>
      <dsp:spPr>
        <a:xfrm>
          <a:off x="267892" y="1030385"/>
          <a:ext cx="3750495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60" tIns="0" rIns="14176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/>
            <a:t>СОУ</a:t>
          </a:r>
        </a:p>
      </dsp:txBody>
      <dsp:txXfrm>
        <a:off x="267892" y="1030385"/>
        <a:ext cx="3750495" cy="324720"/>
      </dsp:txXfrm>
    </dsp:sp>
    <dsp:sp modelId="{600FFB42-6AB0-4680-9EA2-3806165BD165}">
      <dsp:nvSpPr>
        <dsp:cNvPr id="0" name=""/>
        <dsp:cNvSpPr/>
      </dsp:nvSpPr>
      <dsp:spPr>
        <a:xfrm>
          <a:off x="0" y="1691705"/>
          <a:ext cx="535785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4D256-E36E-4535-B77B-D408DC184DFB}">
      <dsp:nvSpPr>
        <dsp:cNvPr id="0" name=""/>
        <dsp:cNvSpPr/>
      </dsp:nvSpPr>
      <dsp:spPr>
        <a:xfrm>
          <a:off x="267892" y="1529345"/>
          <a:ext cx="3750495" cy="32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60" tIns="0" rIns="14176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/>
            <a:t>Участие в проектах</a:t>
          </a:r>
        </a:p>
      </dsp:txBody>
      <dsp:txXfrm>
        <a:off x="267892" y="1529345"/>
        <a:ext cx="3750495" cy="324720"/>
      </dsp:txXfrm>
    </dsp:sp>
    <dsp:sp modelId="{47F7CDC5-422B-45FE-8296-F4167D1BFD54}">
      <dsp:nvSpPr>
        <dsp:cNvPr id="0" name=""/>
        <dsp:cNvSpPr/>
      </dsp:nvSpPr>
      <dsp:spPr>
        <a:xfrm>
          <a:off x="0" y="2190665"/>
          <a:ext cx="535785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4ED01-E414-406F-9D2F-C947758D2D9F}">
      <dsp:nvSpPr>
        <dsp:cNvPr id="0" name=""/>
        <dsp:cNvSpPr/>
      </dsp:nvSpPr>
      <dsp:spPr>
        <a:xfrm>
          <a:off x="267892" y="2028305"/>
          <a:ext cx="3750495" cy="3247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60" tIns="0" rIns="14176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/>
            <a:t>Участие в олимпиадах</a:t>
          </a:r>
        </a:p>
      </dsp:txBody>
      <dsp:txXfrm>
        <a:off x="267892" y="2028305"/>
        <a:ext cx="3750495" cy="3247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1BF959-D24C-482A-AA20-94B96A7C6309}">
      <dsp:nvSpPr>
        <dsp:cNvPr id="0" name=""/>
        <dsp:cNvSpPr/>
      </dsp:nvSpPr>
      <dsp:spPr>
        <a:xfrm>
          <a:off x="253278" y="3050555"/>
          <a:ext cx="1513776" cy="7568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Главная задача в воспитательной работе</a:t>
          </a:r>
          <a:endParaRPr lang="ru-RU" sz="1400" kern="1200" dirty="0"/>
        </a:p>
      </dsp:txBody>
      <dsp:txXfrm>
        <a:off x="253278" y="3050555"/>
        <a:ext cx="1513776" cy="756888"/>
      </dsp:txXfrm>
    </dsp:sp>
    <dsp:sp modelId="{4F08CA73-7B85-40A7-A18E-918EF0F4A3D0}">
      <dsp:nvSpPr>
        <dsp:cNvPr id="0" name=""/>
        <dsp:cNvSpPr/>
      </dsp:nvSpPr>
      <dsp:spPr>
        <a:xfrm rot="17350740">
          <a:off x="1148238" y="2548645"/>
          <a:ext cx="184314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843143" y="993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350740">
        <a:off x="2023731" y="2512499"/>
        <a:ext cx="92157" cy="92157"/>
      </dsp:txXfrm>
    </dsp:sp>
    <dsp:sp modelId="{7977F8D3-35EC-428E-8608-0C885AEE66A1}">
      <dsp:nvSpPr>
        <dsp:cNvPr id="0" name=""/>
        <dsp:cNvSpPr/>
      </dsp:nvSpPr>
      <dsp:spPr>
        <a:xfrm>
          <a:off x="2372565" y="1309712"/>
          <a:ext cx="1513776" cy="756888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Включение ребенка в активную деятельность</a:t>
          </a:r>
          <a:endParaRPr lang="ru-RU" sz="1400" b="1" kern="1200" dirty="0"/>
        </a:p>
      </dsp:txBody>
      <dsp:txXfrm>
        <a:off x="2372565" y="1309712"/>
        <a:ext cx="1513776" cy="756888"/>
      </dsp:txXfrm>
    </dsp:sp>
    <dsp:sp modelId="{8E12725D-F517-4E61-B29B-16D14DF0774F}">
      <dsp:nvSpPr>
        <dsp:cNvPr id="0" name=""/>
        <dsp:cNvSpPr/>
      </dsp:nvSpPr>
      <dsp:spPr>
        <a:xfrm rot="17692822">
          <a:off x="3469493" y="1025407"/>
          <a:ext cx="14392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39207" y="993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692822">
        <a:off x="4153117" y="999360"/>
        <a:ext cx="71960" cy="71960"/>
      </dsp:txXfrm>
    </dsp:sp>
    <dsp:sp modelId="{11115D83-663E-45D6-90C9-A1E550A75C69}">
      <dsp:nvSpPr>
        <dsp:cNvPr id="0" name=""/>
        <dsp:cNvSpPr/>
      </dsp:nvSpPr>
      <dsp:spPr>
        <a:xfrm>
          <a:off x="4491852" y="4080"/>
          <a:ext cx="2455905" cy="756888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Организация походов и экскурсий                            </a:t>
          </a:r>
          <a:endParaRPr lang="ru-RU" sz="1400" b="1" kern="1200" dirty="0"/>
        </a:p>
      </dsp:txBody>
      <dsp:txXfrm>
        <a:off x="4491852" y="4080"/>
        <a:ext cx="2455905" cy="756888"/>
      </dsp:txXfrm>
    </dsp:sp>
    <dsp:sp modelId="{6ECCC54B-DF88-4EBA-A661-04E66620E1B3}">
      <dsp:nvSpPr>
        <dsp:cNvPr id="0" name=""/>
        <dsp:cNvSpPr/>
      </dsp:nvSpPr>
      <dsp:spPr>
        <a:xfrm rot="19457599">
          <a:off x="3816253" y="1460618"/>
          <a:ext cx="74568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45688" y="993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4170455" y="1451909"/>
        <a:ext cx="37284" cy="37284"/>
      </dsp:txXfrm>
    </dsp:sp>
    <dsp:sp modelId="{F6C679EB-A2A2-4FA1-8F65-91C95EE38883}">
      <dsp:nvSpPr>
        <dsp:cNvPr id="0" name=""/>
        <dsp:cNvSpPr/>
      </dsp:nvSpPr>
      <dsp:spPr>
        <a:xfrm>
          <a:off x="4491852" y="874501"/>
          <a:ext cx="2413050" cy="756888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Социальные проекты</a:t>
          </a:r>
          <a:endParaRPr lang="ru-RU" sz="1400" b="1" kern="1200" dirty="0"/>
        </a:p>
      </dsp:txBody>
      <dsp:txXfrm>
        <a:off x="4491852" y="874501"/>
        <a:ext cx="2413050" cy="756888"/>
      </dsp:txXfrm>
    </dsp:sp>
    <dsp:sp modelId="{32F0C87C-D9B9-487C-82AB-649A1FE8B5C4}">
      <dsp:nvSpPr>
        <dsp:cNvPr id="0" name=""/>
        <dsp:cNvSpPr/>
      </dsp:nvSpPr>
      <dsp:spPr>
        <a:xfrm rot="2142401">
          <a:off x="3816253" y="1895829"/>
          <a:ext cx="74568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45688" y="993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4170455" y="1887120"/>
        <a:ext cx="37284" cy="37284"/>
      </dsp:txXfrm>
    </dsp:sp>
    <dsp:sp modelId="{0C4E4D49-D56C-46E2-B098-AFA9ACA1A427}">
      <dsp:nvSpPr>
        <dsp:cNvPr id="0" name=""/>
        <dsp:cNvSpPr/>
      </dsp:nvSpPr>
      <dsp:spPr>
        <a:xfrm>
          <a:off x="4491852" y="1744923"/>
          <a:ext cx="2455905" cy="756888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Благотворительные акции</a:t>
          </a:r>
          <a:endParaRPr lang="ru-RU" sz="1400" b="1" kern="1200" dirty="0"/>
        </a:p>
      </dsp:txBody>
      <dsp:txXfrm>
        <a:off x="4491852" y="1744923"/>
        <a:ext cx="2455905" cy="756888"/>
      </dsp:txXfrm>
    </dsp:sp>
    <dsp:sp modelId="{374BE1A0-3A36-4E89-887A-8604B5904CEC}">
      <dsp:nvSpPr>
        <dsp:cNvPr id="0" name=""/>
        <dsp:cNvSpPr/>
      </dsp:nvSpPr>
      <dsp:spPr>
        <a:xfrm rot="3907178">
          <a:off x="3469493" y="2331040"/>
          <a:ext cx="14392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39207" y="993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907178">
        <a:off x="4153117" y="2304992"/>
        <a:ext cx="71960" cy="71960"/>
      </dsp:txXfrm>
    </dsp:sp>
    <dsp:sp modelId="{77D7A3A2-FF6C-49E7-8228-339E7A06DDB1}">
      <dsp:nvSpPr>
        <dsp:cNvPr id="0" name=""/>
        <dsp:cNvSpPr/>
      </dsp:nvSpPr>
      <dsp:spPr>
        <a:xfrm>
          <a:off x="4491852" y="2615345"/>
          <a:ext cx="2455890" cy="756888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Организация классного самоуправления</a:t>
          </a:r>
          <a:endParaRPr lang="ru-RU" sz="1400" b="1" kern="1200" dirty="0"/>
        </a:p>
      </dsp:txBody>
      <dsp:txXfrm>
        <a:off x="4491852" y="2615345"/>
        <a:ext cx="2455890" cy="756888"/>
      </dsp:txXfrm>
    </dsp:sp>
    <dsp:sp modelId="{7084E9DB-AF15-4C7E-A9C9-C4C7C385905F}">
      <dsp:nvSpPr>
        <dsp:cNvPr id="0" name=""/>
        <dsp:cNvSpPr/>
      </dsp:nvSpPr>
      <dsp:spPr>
        <a:xfrm rot="4249260">
          <a:off x="1148238" y="4289488"/>
          <a:ext cx="184314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843143" y="993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4249260">
        <a:off x="2023731" y="4253342"/>
        <a:ext cx="92157" cy="92157"/>
      </dsp:txXfrm>
    </dsp:sp>
    <dsp:sp modelId="{CEF7B058-0F8D-4885-A8D7-2DB92A423B9A}">
      <dsp:nvSpPr>
        <dsp:cNvPr id="0" name=""/>
        <dsp:cNvSpPr/>
      </dsp:nvSpPr>
      <dsp:spPr>
        <a:xfrm>
          <a:off x="2372565" y="4791398"/>
          <a:ext cx="1513776" cy="756888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всесторонне развитой </a:t>
          </a:r>
          <a:r>
            <a:rPr lang="ru-RU" sz="1400" b="1" kern="1200" dirty="0" err="1" smtClean="0"/>
            <a:t>лтчности</a:t>
          </a:r>
          <a:endParaRPr lang="ru-RU" sz="1400" b="1" kern="1200" dirty="0"/>
        </a:p>
      </dsp:txBody>
      <dsp:txXfrm>
        <a:off x="2372565" y="4791398"/>
        <a:ext cx="1513776" cy="756888"/>
      </dsp:txXfrm>
    </dsp:sp>
    <dsp:sp modelId="{F6D153A8-2820-4D7B-BA47-710B093001C1}">
      <dsp:nvSpPr>
        <dsp:cNvPr id="0" name=""/>
        <dsp:cNvSpPr/>
      </dsp:nvSpPr>
      <dsp:spPr>
        <a:xfrm rot="17692822">
          <a:off x="3469493" y="4507094"/>
          <a:ext cx="14392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39207" y="993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692822">
        <a:off x="4153117" y="4481046"/>
        <a:ext cx="71960" cy="71960"/>
      </dsp:txXfrm>
    </dsp:sp>
    <dsp:sp modelId="{083898DE-134E-47B9-AE08-56ABEDDB65A2}">
      <dsp:nvSpPr>
        <dsp:cNvPr id="0" name=""/>
        <dsp:cNvSpPr/>
      </dsp:nvSpPr>
      <dsp:spPr>
        <a:xfrm>
          <a:off x="4491852" y="3485766"/>
          <a:ext cx="2455905" cy="756888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Организация занятости в кружках и секциях</a:t>
          </a:r>
          <a:endParaRPr lang="ru-RU" sz="1400" b="1" kern="1200" dirty="0"/>
        </a:p>
      </dsp:txBody>
      <dsp:txXfrm>
        <a:off x="4491852" y="3485766"/>
        <a:ext cx="2455905" cy="756888"/>
      </dsp:txXfrm>
    </dsp:sp>
    <dsp:sp modelId="{6D21878C-0E63-42C9-AD8E-1E2400519867}">
      <dsp:nvSpPr>
        <dsp:cNvPr id="0" name=""/>
        <dsp:cNvSpPr/>
      </dsp:nvSpPr>
      <dsp:spPr>
        <a:xfrm rot="19457599">
          <a:off x="3816253" y="4942304"/>
          <a:ext cx="74568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45688" y="993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4170455" y="4933595"/>
        <a:ext cx="37284" cy="37284"/>
      </dsp:txXfrm>
    </dsp:sp>
    <dsp:sp modelId="{4AC705E8-F8FE-462F-9169-2091EE5EB1FB}">
      <dsp:nvSpPr>
        <dsp:cNvPr id="0" name=""/>
        <dsp:cNvSpPr/>
      </dsp:nvSpPr>
      <dsp:spPr>
        <a:xfrm>
          <a:off x="4491852" y="4356188"/>
          <a:ext cx="2470074" cy="756888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Работа по профилактике правонарушений</a:t>
          </a:r>
          <a:endParaRPr lang="ru-RU" sz="1400" b="1" kern="1200" dirty="0"/>
        </a:p>
      </dsp:txBody>
      <dsp:txXfrm>
        <a:off x="4491852" y="4356188"/>
        <a:ext cx="2470074" cy="756888"/>
      </dsp:txXfrm>
    </dsp:sp>
    <dsp:sp modelId="{0026020D-2765-42E5-B518-6508FEB2DE26}">
      <dsp:nvSpPr>
        <dsp:cNvPr id="0" name=""/>
        <dsp:cNvSpPr/>
      </dsp:nvSpPr>
      <dsp:spPr>
        <a:xfrm rot="2142401">
          <a:off x="3816253" y="5377515"/>
          <a:ext cx="74568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45688" y="993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4170455" y="5368806"/>
        <a:ext cx="37284" cy="37284"/>
      </dsp:txXfrm>
    </dsp:sp>
    <dsp:sp modelId="{99A2E2E8-AF4F-481F-8125-77AC20A0C2F5}">
      <dsp:nvSpPr>
        <dsp:cNvPr id="0" name=""/>
        <dsp:cNvSpPr/>
      </dsp:nvSpPr>
      <dsp:spPr>
        <a:xfrm>
          <a:off x="4491852" y="5226609"/>
          <a:ext cx="2455905" cy="756888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Система классных часов различной формы и направленности</a:t>
          </a:r>
          <a:endParaRPr lang="ru-RU" sz="1400" b="1" kern="1200" dirty="0"/>
        </a:p>
      </dsp:txBody>
      <dsp:txXfrm>
        <a:off x="4491852" y="5226609"/>
        <a:ext cx="2455905" cy="756888"/>
      </dsp:txXfrm>
    </dsp:sp>
    <dsp:sp modelId="{760FBB3C-FFFC-4A27-ACCD-E65BCBBD40D8}">
      <dsp:nvSpPr>
        <dsp:cNvPr id="0" name=""/>
        <dsp:cNvSpPr/>
      </dsp:nvSpPr>
      <dsp:spPr>
        <a:xfrm rot="3907178">
          <a:off x="3469493" y="5812726"/>
          <a:ext cx="14392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39207" y="993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907178">
        <a:off x="4153117" y="5786679"/>
        <a:ext cx="71960" cy="71960"/>
      </dsp:txXfrm>
    </dsp:sp>
    <dsp:sp modelId="{EAC472D9-90D6-441B-8DBD-5EC34212945D}">
      <dsp:nvSpPr>
        <dsp:cNvPr id="0" name=""/>
        <dsp:cNvSpPr/>
      </dsp:nvSpPr>
      <dsp:spPr>
        <a:xfrm>
          <a:off x="4491852" y="6097031"/>
          <a:ext cx="2455905" cy="756888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Система работы с родителями</a:t>
          </a:r>
          <a:endParaRPr lang="ru-RU" sz="1400" b="1" kern="1200" dirty="0"/>
        </a:p>
      </dsp:txBody>
      <dsp:txXfrm>
        <a:off x="4491852" y="6097031"/>
        <a:ext cx="2455905" cy="756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DF8-26F2-414F-8DAA-BD8DCC21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0F33-B1D7-42D3-A090-3E6F45FA3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BD27-8AC6-493C-9D6D-2288D4DDE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93B-922E-4A1C-B364-360BBD93A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3E05-B234-4EF2-A8F3-85BAD44D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479F-04F7-4163-A1D4-102B482C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6CA8-E510-44D1-AED2-5BE8B244B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4EE0-1BE5-4A49-B1C2-00B0B7DB5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1484-71C2-4691-B8AE-AFC27ABA0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EDDD-1FC6-4E35-9104-C0276A81D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122-8046-4D77-876E-2B322268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DF8-26F2-414F-8DAA-BD8DCC21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0F33-B1D7-42D3-A090-3E6F45FA3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BD27-8AC6-493C-9D6D-2288D4DDE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B93B-922E-4A1C-B364-360BBD93A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3E05-B234-4EF2-A8F3-85BAD44D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F479F-04F7-4163-A1D4-102B482C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6CA8-E510-44D1-AED2-5BE8B244B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4EE0-1BE5-4A49-B1C2-00B0B7DB5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1484-71C2-4691-B8AE-AFC27ABA0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EDDD-1FC6-4E35-9104-C0276A81D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A122-8046-4D77-876E-2B322268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13000">
              <a:schemeClr val="accent6">
                <a:lumMod val="40000"/>
                <a:lumOff val="60000"/>
              </a:schemeClr>
            </a:gs>
            <a:gs pos="0">
              <a:srgbClr val="C00000"/>
            </a:gs>
            <a:gs pos="28000">
              <a:srgbClr val="92D050"/>
            </a:gs>
            <a:gs pos="28000">
              <a:schemeClr val="accent6"/>
            </a:gs>
            <a:gs pos="42999">
              <a:schemeClr val="accent6">
                <a:lumMod val="75000"/>
              </a:schemeClr>
            </a:gs>
            <a:gs pos="58000">
              <a:schemeClr val="accent3"/>
            </a:gs>
            <a:gs pos="72000">
              <a:srgbClr val="10EBF0"/>
            </a:gs>
            <a:gs pos="87000">
              <a:srgbClr val="C31DAF"/>
            </a:gs>
            <a:gs pos="100000">
              <a:srgbClr val="FFA800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596E-DDA7-472D-9BA9-31173B095B6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2108-F548-4CC3-A06A-1B0B4AF55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3/21/2013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13000">
              <a:schemeClr val="accent6">
                <a:lumMod val="40000"/>
                <a:lumOff val="60000"/>
              </a:schemeClr>
            </a:gs>
            <a:gs pos="0">
              <a:srgbClr val="C00000"/>
            </a:gs>
            <a:gs pos="28000">
              <a:srgbClr val="92D050"/>
            </a:gs>
            <a:gs pos="28000">
              <a:schemeClr val="accent6"/>
            </a:gs>
            <a:gs pos="42999">
              <a:schemeClr val="accent6">
                <a:lumMod val="75000"/>
              </a:schemeClr>
            </a:gs>
            <a:gs pos="58000">
              <a:schemeClr val="accent3"/>
            </a:gs>
            <a:gs pos="72000">
              <a:srgbClr val="10EBF0"/>
            </a:gs>
            <a:gs pos="87000">
              <a:srgbClr val="C31DAF"/>
            </a:gs>
            <a:gs pos="100000">
              <a:srgbClr val="FFA800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596E-DDA7-472D-9BA9-31173B095B6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2108-F548-4CC3-A06A-1B0B4AF55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CFC87B22-029B-4A10-A8E4-40FC9DEC140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F0A6D0B5-2570-43B2-A017-1A3305CC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cs typeface="MS Gothic" charset="0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cs typeface="MS Gothic" charset="0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cs typeface="MS Gothic" charset="0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cs typeface="MS Gothic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oleObject" Target="../embeddings/_____Microsoft_Office_Excel1.xls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4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PIC_00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0"/>
            <a:ext cx="29479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30163" y="4035185"/>
          <a:ext cx="4000496" cy="282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4035422" y="115888"/>
          <a:ext cx="5072065" cy="86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Схема 14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00550" y="1584325"/>
            <a:ext cx="4633913" cy="4303713"/>
          </a:xfrm>
          <a:prstGeom prst="rect">
            <a:avLst/>
          </a:prstGeom>
          <a:noFill/>
        </p:spPr>
      </p:pic>
      <p:pic>
        <p:nvPicPr>
          <p:cNvPr id="21" name="Схема 20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05263" y="928670"/>
            <a:ext cx="5138737" cy="5711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381000" y="230188"/>
            <a:ext cx="8382000" cy="133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     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rgbClr val="A31D93"/>
                </a:solidFill>
                <a:effectLst/>
                <a:latin typeface="Arial" pitchFamily="34" charset="0"/>
              </a:rPr>
              <a:t>Направления моей работы</a:t>
            </a:r>
            <a:b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rgbClr val="A31D93"/>
                </a:solidFill>
                <a:effectLst/>
                <a:latin typeface="Arial" pitchFamily="34" charset="0"/>
              </a:rPr>
            </a:b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" name="Содержимое 2"/>
          <p:cNvSpPr>
            <a:spLocks/>
          </p:cNvSpPr>
          <p:nvPr/>
        </p:nvSpPr>
        <p:spPr bwMode="auto">
          <a:xfrm>
            <a:off x="500034" y="928670"/>
            <a:ext cx="34290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75"/>
              </a:spcAft>
              <a:buClrTx/>
              <a:buSzTx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Учебная деятельность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Содержимое 3"/>
          <p:cNvSpPr>
            <a:spLocks/>
          </p:cNvSpPr>
          <p:nvPr/>
        </p:nvSpPr>
        <p:spPr bwMode="auto">
          <a:xfrm>
            <a:off x="5143500" y="928670"/>
            <a:ext cx="40005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75"/>
              </a:spcAft>
              <a:buClrTx/>
              <a:buSzTx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Внеурочная деятельность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053" name="Группа 5"/>
          <p:cNvGrpSpPr>
            <a:grpSpLocks/>
          </p:cNvGrpSpPr>
          <p:nvPr/>
        </p:nvGrpSpPr>
        <p:grpSpPr bwMode="auto">
          <a:xfrm>
            <a:off x="500063" y="1500188"/>
            <a:ext cx="1428750" cy="857250"/>
            <a:chOff x="642911" y="2516137"/>
            <a:chExt cx="1078917" cy="5081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42911" y="2516137"/>
              <a:ext cx="1078917" cy="5081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653700" y="2516137"/>
              <a:ext cx="1057339" cy="496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60960" tIns="60960" rIns="60960" bIns="6096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Элективные курсы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56" name="Группа 8"/>
          <p:cNvGrpSpPr>
            <a:grpSpLocks/>
          </p:cNvGrpSpPr>
          <p:nvPr/>
        </p:nvGrpSpPr>
        <p:grpSpPr bwMode="auto">
          <a:xfrm>
            <a:off x="2071688" y="1500188"/>
            <a:ext cx="1697037" cy="857250"/>
            <a:chOff x="2854691" y="2534075"/>
            <a:chExt cx="1295716" cy="5928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909234" y="2534075"/>
              <a:ext cx="1184205" cy="59280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854691" y="2534075"/>
              <a:ext cx="1295716" cy="579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60960" tIns="60960" rIns="60960" bIns="6096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Профильная подготовка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59" name="Группа 11"/>
          <p:cNvGrpSpPr>
            <a:grpSpLocks/>
          </p:cNvGrpSpPr>
          <p:nvPr/>
        </p:nvGrpSpPr>
        <p:grpSpPr bwMode="auto">
          <a:xfrm>
            <a:off x="500063" y="2643188"/>
            <a:ext cx="1428750" cy="928687"/>
            <a:chOff x="500148" y="3660090"/>
            <a:chExt cx="1143739" cy="172471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00148" y="3660090"/>
              <a:ext cx="1143739" cy="172471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17939" y="3792760"/>
              <a:ext cx="1108156" cy="1459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53340" tIns="53340" rIns="53340" bIns="5334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Дистанционное обучение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62" name="Группа 14"/>
          <p:cNvGrpSpPr>
            <a:grpSpLocks/>
          </p:cNvGrpSpPr>
          <p:nvPr/>
        </p:nvGrpSpPr>
        <p:grpSpPr bwMode="auto">
          <a:xfrm>
            <a:off x="2143125" y="2643188"/>
            <a:ext cx="1571625" cy="928687"/>
            <a:chOff x="3190000" y="3470674"/>
            <a:chExt cx="1571636" cy="9286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190000" y="3470674"/>
              <a:ext cx="1500199" cy="92869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207463" y="3470674"/>
              <a:ext cx="1554173" cy="857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60960" tIns="60960" rIns="60960" bIns="6096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Проектная работа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65" name="Группа 17"/>
          <p:cNvGrpSpPr>
            <a:grpSpLocks/>
          </p:cNvGrpSpPr>
          <p:nvPr/>
        </p:nvGrpSpPr>
        <p:grpSpPr bwMode="auto">
          <a:xfrm>
            <a:off x="5572125" y="1571625"/>
            <a:ext cx="1571625" cy="857250"/>
            <a:chOff x="6100553" y="1937477"/>
            <a:chExt cx="1097588" cy="1801189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150444" y="1937477"/>
              <a:ext cx="997807" cy="1801189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6100553" y="2067564"/>
              <a:ext cx="1097588" cy="987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60960" tIns="60960" rIns="60960" bIns="6096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Предметные недели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68" name="Группа 22"/>
          <p:cNvGrpSpPr>
            <a:grpSpLocks/>
          </p:cNvGrpSpPr>
          <p:nvPr/>
        </p:nvGrpSpPr>
        <p:grpSpPr bwMode="auto">
          <a:xfrm>
            <a:off x="7286625" y="1571625"/>
            <a:ext cx="1857375" cy="928688"/>
            <a:chOff x="7588665" y="2794237"/>
            <a:chExt cx="1271183" cy="46050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588665" y="2794237"/>
              <a:ext cx="1156016" cy="460501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7601703" y="2807619"/>
              <a:ext cx="1258145" cy="433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60960" tIns="60960" rIns="60960" bIns="6096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Олимпиадная работа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71" name="Группа 25"/>
          <p:cNvGrpSpPr>
            <a:grpSpLocks/>
          </p:cNvGrpSpPr>
          <p:nvPr/>
        </p:nvGrpSpPr>
        <p:grpSpPr bwMode="auto">
          <a:xfrm>
            <a:off x="5572125" y="2714625"/>
            <a:ext cx="1500188" cy="857250"/>
            <a:chOff x="6065096" y="3427054"/>
            <a:chExt cx="1500198" cy="857256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65096" y="3427054"/>
              <a:ext cx="1500198" cy="85725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6136534" y="3438167"/>
              <a:ext cx="1428760" cy="774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60960" tIns="60960" rIns="60960" bIns="6096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Фестивали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74" name="Группа 28"/>
          <p:cNvGrpSpPr>
            <a:grpSpLocks/>
          </p:cNvGrpSpPr>
          <p:nvPr/>
        </p:nvGrpSpPr>
        <p:grpSpPr bwMode="auto">
          <a:xfrm>
            <a:off x="7286625" y="2714625"/>
            <a:ext cx="1428750" cy="857250"/>
            <a:chOff x="7761252" y="3355616"/>
            <a:chExt cx="1428760" cy="85725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7761252" y="3355616"/>
              <a:ext cx="1428760" cy="85725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7770777" y="3436580"/>
              <a:ext cx="1347797" cy="561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60960" tIns="60960" rIns="60960" bIns="6096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Конкурсы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77" name="Picture 29" descr="PIC_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4900"/>
            <a:ext cx="3203575" cy="2403475"/>
          </a:xfrm>
          <a:prstGeom prst="rect">
            <a:avLst/>
          </a:prstGeom>
          <a:noFill/>
        </p:spPr>
      </p:pic>
      <p:pic>
        <p:nvPicPr>
          <p:cNvPr id="2078" name="Picture 30" descr="PIC_0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644900"/>
            <a:ext cx="2600325" cy="2808288"/>
          </a:xfrm>
          <a:prstGeom prst="rect">
            <a:avLst/>
          </a:prstGeom>
          <a:noFill/>
        </p:spPr>
      </p:pic>
      <p:pic>
        <p:nvPicPr>
          <p:cNvPr id="2079" name="Picture 31" descr="PIC_0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75" y="3644900"/>
            <a:ext cx="33496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0"/>
            <a:ext cx="8394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0" y="857250"/>
          <a:ext cx="8501063" cy="3286125"/>
        </p:xfrm>
        <a:graphic>
          <a:graphicData uri="http://schemas.openxmlformats.org/presentationml/2006/ole">
            <p:oleObj spid="_x0000_s3075" name="Диаграмма" r:id="rId4" imgW="8467573" imgH="3057639" progId="Excel.Sheet.8">
              <p:embed followColorScheme="full"/>
            </p:oleObj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214414" y="4000504"/>
          <a:ext cx="535785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28794" y="0"/>
          <a:ext cx="721520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Рисунок 5" descr="PIC_023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42862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2" descr="PIC_031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4313"/>
            <a:ext cx="19018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DSC0184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500" y="2571750"/>
            <a:ext cx="2190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3" descr="PIC_001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72000"/>
            <a:ext cx="20066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0" descr="PIC_0226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0250" y="4857750"/>
            <a:ext cx="21367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/>
          </p:cNvSpPr>
          <p:nvPr/>
        </p:nvSpPr>
        <p:spPr bwMode="auto">
          <a:xfrm>
            <a:off x="0" y="0"/>
            <a:ext cx="87391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057400" marR="0" lvl="0" indent="-22860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MS Gothic" charset="0"/>
              </a:rPr>
              <a:t>СОВРЕМЕННЫЕ ТЕХНОЛОГИИ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MS Gothic" charset="0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0" y="836613"/>
            <a:ext cx="40719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ОБРАЗОВАТЕЛЬНЫЕ</a:t>
            </a: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-"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Здоровьесберегающие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-"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Проектно –исследовательские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-"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Разноуровневое  обучение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-"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Проблемное обучени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-"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Технологии модульного  обучения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-"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Обучающие игры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000"/>
              <a:buFontTx/>
              <a:buChar char="-"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Информационно-коммуникационные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 Технология «дебаты»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5143500" y="857250"/>
            <a:ext cx="3643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ВОСПИТАТЕЛЬНЫЕ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-Социальное проектирование</a:t>
            </a: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Tx/>
              <a:buChar char="-"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Профориентационные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5" name="Picture 5" descr="PIC_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551363"/>
            <a:ext cx="3074988" cy="2306637"/>
          </a:xfrm>
          <a:prstGeom prst="rect">
            <a:avLst/>
          </a:prstGeom>
          <a:noFill/>
        </p:spPr>
      </p:pic>
      <p:pic>
        <p:nvPicPr>
          <p:cNvPr id="5126" name="Picture 6" descr="PIC_0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4508500"/>
            <a:ext cx="2324100" cy="234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/>
          </p:cNvSpPr>
          <p:nvPr/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057400" marR="0" lvl="0" indent="-22860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MS Gothic" charset="0"/>
              </a:rPr>
              <a:t>Методическая работа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MS Gothic" charset="0"/>
            </a:endParaRPr>
          </a:p>
        </p:txBody>
      </p:sp>
      <p:pic>
        <p:nvPicPr>
          <p:cNvPr id="4" name="Содержимое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736600"/>
            <a:ext cx="8278812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/>
          </p:cNvSpPr>
          <p:nvPr/>
        </p:nvSpPr>
        <p:spPr bwMode="auto">
          <a:xfrm>
            <a:off x="3571875" y="285750"/>
            <a:ext cx="5114925" cy="635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000"/>
              <a:buFont typeface="Wingdings 2" pitchFamily="18" charset="2"/>
              <a:buChar char="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lin Gothic Book" pitchFamily="34" charset="0"/>
                <a:cs typeface="MS Gothic" charset="0"/>
              </a:rPr>
              <a:t>2009-2010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100"/>
              <a:buFont typeface="Wingdings 2" pitchFamily="18" charset="2"/>
              <a:buChar char="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Book" pitchFamily="34" charset="0"/>
                <a:cs typeface="MS Gothic" charset="0"/>
              </a:rPr>
              <a:t>5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 pitchFamily="34" charset="0"/>
                <a:cs typeface="MS Gothic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Благодарностей МОУ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Семено-Александровская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 СОШ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100"/>
              <a:buFont typeface="Wingdings 2" pitchFamily="18" charset="2"/>
              <a:buChar char="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 Грамота отдела образования администрации Бобровского района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100"/>
              <a:buFont typeface="Wingdings 2" pitchFamily="18" charset="2"/>
              <a:buChar char="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Грамота отдела образования Бобровского района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100"/>
              <a:buFont typeface="Wingdings 2" pitchFamily="18" charset="2"/>
              <a:buChar char="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Грамота МОУ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Семено-Александровская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 СОШ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anklin Gothic Book" pitchFamily="34" charset="0"/>
              <a:cs typeface="MS Gothic" charset="0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000"/>
              <a:buFont typeface="Wingdings 2" pitchFamily="18" charset="2"/>
              <a:buChar char="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lin Gothic Book" pitchFamily="34" charset="0"/>
                <a:cs typeface="MS Gothic" charset="0"/>
              </a:rPr>
              <a:t>2010-2011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100"/>
              <a:buFont typeface="Wingdings 2" pitchFamily="18" charset="2"/>
              <a:buChar char="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Book" pitchFamily="34" charset="0"/>
                <a:cs typeface="MS Gothic" charset="0"/>
              </a:rPr>
              <a:t>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 pitchFamily="34" charset="0"/>
                <a:cs typeface="MS Gothic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Поощрений МОУ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Семено-Александровская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 СОШ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100"/>
              <a:buFont typeface="Wingdings 2" pitchFamily="18" charset="2"/>
              <a:buChar char="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Book" pitchFamily="34" charset="0"/>
                <a:cs typeface="MS Gothic" charset="0"/>
              </a:rPr>
              <a:t>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 pitchFamily="34" charset="0"/>
                <a:cs typeface="MS Gothic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Благодарности МОУ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Семено-Александровская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 СОШ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100"/>
              <a:buFont typeface="Wingdings 2" pitchFamily="18" charset="2"/>
              <a:buChar char="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Грамота отдела образования администрации Бобровского района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Franklin Gothic Book" pitchFamily="34" charset="0"/>
              <a:cs typeface="MS Gothic" charset="0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000"/>
              <a:buFont typeface="Wingdings 2" pitchFamily="18" charset="2"/>
              <a:buChar char="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lin Gothic Book" pitchFamily="34" charset="0"/>
                <a:cs typeface="MS Gothic" charset="0"/>
              </a:rPr>
              <a:t>2011-2012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100"/>
              <a:buFont typeface="Wingdings 2" pitchFamily="18" charset="2"/>
              <a:buChar char="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anklin Gothic Book" pitchFamily="34" charset="0"/>
                <a:cs typeface="MS Gothic" charset="0"/>
              </a:rPr>
              <a:t>4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Благодарности МКОУ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Семено-Александровская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 СОШ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100"/>
              <a:buFont typeface="Wingdings 2" pitchFamily="18" charset="2"/>
              <a:buChar char="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Грамота  МКОУ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Семено-Александровская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 СОШ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ts val="1100"/>
              <a:buFont typeface="Wingdings 2" pitchFamily="18" charset="2"/>
              <a:buChar char="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Диплом об участии в организации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сверхпрограммных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MS Gothic" charset="0"/>
              </a:rPr>
              <a:t> олимпиад ООО «ИРШО»г.Калининград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MS Gothic" charset="0"/>
            </a:endParaRPr>
          </a:p>
        </p:txBody>
      </p:sp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1829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7" descr="IMG_0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17811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8" descr="IMG_00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928670"/>
            <a:ext cx="17684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9" descr="IMG_000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5992"/>
            <a:ext cx="1819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10" descr="IMG_000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214554"/>
            <a:ext cx="17811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1" descr="IMG_000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0438"/>
            <a:ext cx="1852613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2" descr="IMG_000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3500438"/>
            <a:ext cx="1717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13" descr="IMG_000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641850"/>
            <a:ext cx="15668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4" descr="IMG_0003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4433047"/>
            <a:ext cx="1714491" cy="242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2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_TS03000959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S03000959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hablon_tetrad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ма Office">
      <a:majorFont>
        <a:latin typeface="Arial"/>
        <a:ea typeface=""/>
        <a:cs typeface="MS Gothic"/>
      </a:majorFont>
      <a:minorFont>
        <a:latin typeface="Arial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135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Тема2</vt:lpstr>
      <vt:lpstr>Белый текст и шрифт Courier для слайдов с кодом</vt:lpstr>
      <vt:lpstr>Тема1</vt:lpstr>
      <vt:lpstr>1_Белый текст и шрифт Courier для слайдов с кодом</vt:lpstr>
      <vt:lpstr>TS030009592</vt:lpstr>
      <vt:lpstr>shablon_tetrad</vt:lpstr>
      <vt:lpstr>2_Белый текст и шрифт Courier для слайдов с кодом</vt:lpstr>
      <vt:lpstr>1_Тема1</vt:lpstr>
      <vt:lpstr>3_Белый текст и шрифт Courier для слайдов с кодом</vt:lpstr>
      <vt:lpstr>1_TS030009592</vt:lpstr>
      <vt:lpstr>Трек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2</cp:revision>
  <dcterms:created xsi:type="dcterms:W3CDTF">2013-03-21T19:06:22Z</dcterms:created>
  <dcterms:modified xsi:type="dcterms:W3CDTF">2013-03-21T19:25:18Z</dcterms:modified>
</cp:coreProperties>
</file>