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04" autoAdjust="0"/>
    <p:restoredTop sz="94660"/>
  </p:normalViewPr>
  <p:slideViewPr>
    <p:cSldViewPr>
      <p:cViewPr varScale="1">
        <p:scale>
          <a:sx n="68" d="100"/>
          <a:sy n="68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3C5B-AAFB-479A-AFF2-B2CA44E7B20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6498-AD4A-4CA6-A50C-BBABD33E6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3C5B-AAFB-479A-AFF2-B2CA44E7B20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6498-AD4A-4CA6-A50C-BBABD33E6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3C5B-AAFB-479A-AFF2-B2CA44E7B20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6498-AD4A-4CA6-A50C-BBABD33E6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3C5B-AAFB-479A-AFF2-B2CA44E7B20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6498-AD4A-4CA6-A50C-BBABD33E6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3C5B-AAFB-479A-AFF2-B2CA44E7B20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6498-AD4A-4CA6-A50C-BBABD33E6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3C5B-AAFB-479A-AFF2-B2CA44E7B20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6498-AD4A-4CA6-A50C-BBABD33E6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3C5B-AAFB-479A-AFF2-B2CA44E7B20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6498-AD4A-4CA6-A50C-BBABD33E6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3C5B-AAFB-479A-AFF2-B2CA44E7B20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6498-AD4A-4CA6-A50C-BBABD33E6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3C5B-AAFB-479A-AFF2-B2CA44E7B20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6498-AD4A-4CA6-A50C-BBABD33E6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3C5B-AAFB-479A-AFF2-B2CA44E7B20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6498-AD4A-4CA6-A50C-BBABD33E6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3C5B-AAFB-479A-AFF2-B2CA44E7B20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6498-AD4A-4CA6-A50C-BBABD33E6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3C5B-AAFB-479A-AFF2-B2CA44E7B20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86498-AD4A-4CA6-A50C-BBABD33E6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714488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	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ВАЛЕНТИН ГРИГОРЬЕВИЧ 				РАСПУТИН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		(1937 г.р.)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286380" y="285728"/>
          <a:ext cx="3643338" cy="6357982"/>
        </p:xfrm>
        <a:graphic>
          <a:graphicData uri="http://schemas.openxmlformats.org/presentationml/2006/ole">
            <p:oleObj spid="_x0000_s1026" name="Document" r:id="rId3" imgW="7771413" imgH="11796544" progId="Word.Document.8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/>
            </a:r>
            <a:br>
              <a:rPr lang="ru-RU" sz="48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«Правда в памяти. У кого нет памяти, у того нет жизни».</a:t>
            </a: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3" name="Picture 4" descr="6fd137e7daa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5107" y="1785926"/>
            <a:ext cx="8393173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2060"/>
                </a:solidFill>
              </a:rPr>
              <a:t>Домашнее задание.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Напишите эссе на одну из тем.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1. Ушла ли под воду Матёра?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2. Как я понимаю традиции.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	3. Символы вечности в повести.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	4. Дарья и Андрей – два звена одной цепи.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7" descr="anga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282" y="2714620"/>
            <a:ext cx="8786874" cy="392909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74638"/>
            <a:ext cx="4471990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Спасибо за внимание!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Picture 4" descr="1287214740rasput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07196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24674-285805-19-obl-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5"/>
            <a:ext cx="371477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8" y="5643578"/>
            <a:ext cx="45719" cy="12144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57167"/>
            <a:ext cx="7901014" cy="2928957"/>
          </a:xfrm>
        </p:spPr>
        <p:txBody>
          <a:bodyPr/>
          <a:lstStyle/>
          <a:p>
            <a:pPr>
              <a:buNone/>
            </a:pPr>
            <a:r>
              <a:rPr lang="ru-RU" smtClean="0">
                <a:solidFill>
                  <a:srgbClr val="002060"/>
                </a:solidFill>
              </a:rPr>
              <a:t>	Когда пробьёт последний час природы,</a:t>
            </a:r>
          </a:p>
          <a:p>
            <a:pPr>
              <a:buNone/>
            </a:pPr>
            <a:r>
              <a:rPr lang="ru-RU" smtClean="0">
                <a:solidFill>
                  <a:srgbClr val="002060"/>
                </a:solidFill>
              </a:rPr>
              <a:t>	Состав частей разрушится земных:</a:t>
            </a:r>
          </a:p>
          <a:p>
            <a:pPr>
              <a:buNone/>
            </a:pPr>
            <a:r>
              <a:rPr lang="ru-RU" smtClean="0">
                <a:solidFill>
                  <a:srgbClr val="002060"/>
                </a:solidFill>
              </a:rPr>
              <a:t>	Всё зримое опять покроют воды,</a:t>
            </a:r>
          </a:p>
          <a:p>
            <a:pPr>
              <a:buNone/>
            </a:pPr>
            <a:r>
              <a:rPr lang="ru-RU" smtClean="0">
                <a:solidFill>
                  <a:srgbClr val="002060"/>
                </a:solidFill>
              </a:rPr>
              <a:t>	И Божий лик изобразится в них!</a:t>
            </a:r>
          </a:p>
          <a:p>
            <a:pPr lvl="7">
              <a:buNone/>
            </a:pPr>
            <a:r>
              <a:rPr lang="ru-RU" sz="3200" smtClean="0">
                <a:solidFill>
                  <a:srgbClr val="002060"/>
                </a:solidFill>
              </a:rPr>
              <a:t>			Ф.Тютчев (1830)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3465513" y="4357694"/>
            <a:ext cx="2678123" cy="176846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00063" y="3429000"/>
          <a:ext cx="8215312" cy="3143272"/>
        </p:xfrm>
        <a:graphic>
          <a:graphicData uri="http://schemas.openxmlformats.org/presentationml/2006/ole">
            <p:oleObj spid="_x0000_s15362" name="Document" r:id="rId3" imgW="5710315" imgH="4200991" progId="Word.Document.8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Круглый стол.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«Матёра – российская Атлантида?»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(по повести В.Распутина «Прощание с Матёрой»).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2840039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5395627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68"/>
            <a:ext cx="9144000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Почему, на ваш взгляд, В.Распутин написал повесть «Прощание с Матёрой»? Как связано это произведение с реальной жизнью в Сибири?</a:t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" name="Picture 4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844" y="2285992"/>
            <a:ext cx="8858312" cy="435771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857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Как описываются в повести остров Матёра и его жители? Кто более запомнился и почему?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Дайте характеристику членам семьи </a:t>
            </a:r>
            <a:r>
              <a:rPr lang="ru-RU" dirty="0" err="1" smtClean="0">
                <a:solidFill>
                  <a:srgbClr val="002060"/>
                </a:solidFill>
              </a:rPr>
              <a:t>Пинигиных</a:t>
            </a:r>
            <a:r>
              <a:rPr lang="ru-RU" dirty="0" smtClean="0">
                <a:solidFill>
                  <a:srgbClr val="002060"/>
                </a:solidFill>
              </a:rPr>
              <a:t>, подругам Дарьи, </a:t>
            </a:r>
            <a:r>
              <a:rPr lang="ru-RU" dirty="0" err="1" smtClean="0">
                <a:solidFill>
                  <a:srgbClr val="002060"/>
                </a:solidFill>
              </a:rPr>
              <a:t>Богодулу</a:t>
            </a:r>
            <a:r>
              <a:rPr lang="ru-RU" dirty="0" smtClean="0">
                <a:solidFill>
                  <a:srgbClr val="002060"/>
                </a:solidFill>
              </a:rPr>
              <a:t>, Петрухе и другим героям.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285852" y="4000504"/>
            <a:ext cx="7358114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350046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Кому противостоят жители Матёры в своём стремлении достойно проститься с родиной? Охарактеризуйте действия и образ жизни «</a:t>
            </a:r>
            <a:r>
              <a:rPr lang="ru-RU" sz="3600" dirty="0" err="1" smtClean="0">
                <a:solidFill>
                  <a:srgbClr val="002060"/>
                </a:solidFill>
              </a:rPr>
              <a:t>пожогщиков</a:t>
            </a:r>
            <a:r>
              <a:rPr lang="ru-RU" sz="3600" dirty="0" smtClean="0">
                <a:solidFill>
                  <a:srgbClr val="002060"/>
                </a:solidFill>
              </a:rPr>
              <a:t>» и «обсевков». Каково отношение к ним автора?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Picture 4" descr="1059725946-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4348" y="2714620"/>
            <a:ext cx="7715304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4714908" cy="615475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Прочитайте фрагменты текста, в которых говорится о подготовке Дарьей своей избы к уничтожению. Каковы мотивы поведения Дарьи? Чьё поведение по отношению к родному дому противопоставляется поведению Дарьи? Как оценивает автор разные типы отношения к дому? В чём это выражается?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Picture 4" descr="156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14291"/>
            <a:ext cx="4071966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64320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Как вы понимаете финал произведения? Как в финале выявляется авторская позиция по отношению к изображаемому?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4" descr="thumbs__MG_29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1857364"/>
            <a:ext cx="800105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329114" cy="42973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4900" dirty="0" smtClean="0">
                <a:solidFill>
                  <a:srgbClr val="002060"/>
                </a:solidFill>
              </a:rPr>
              <a:t>Сформулируйте своё понимание идеи повести.</a:t>
            </a:r>
            <a:br>
              <a:rPr lang="ru-RU" sz="4900" dirty="0" smtClean="0">
                <a:solidFill>
                  <a:srgbClr val="002060"/>
                </a:solidFill>
              </a:rPr>
            </a:br>
            <a:r>
              <a:rPr lang="ru-RU" sz="4900" dirty="0" smtClean="0">
                <a:solidFill>
                  <a:srgbClr val="002060"/>
                </a:solidFill>
              </a:rPr>
              <a:t/>
            </a:r>
            <a:br>
              <a:rPr lang="ru-RU" sz="4900" dirty="0" smtClean="0">
                <a:solidFill>
                  <a:srgbClr val="002060"/>
                </a:solidFill>
              </a:rPr>
            </a:br>
            <a:endParaRPr lang="ru-RU" sz="4900" dirty="0">
              <a:solidFill>
                <a:srgbClr val="002060"/>
              </a:solidFill>
            </a:endParaRPr>
          </a:p>
        </p:txBody>
      </p:sp>
      <p:pic>
        <p:nvPicPr>
          <p:cNvPr id="4" name="Picture 4" descr="1f4a3472aeb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85729"/>
            <a:ext cx="4276724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142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Document</vt:lpstr>
      <vt:lpstr>  ВАЛЕНТИН ГРИГОРЬЕВИЧ     РАСПУТИН   (1937 г.р.)</vt:lpstr>
      <vt:lpstr>Слайд 2</vt:lpstr>
      <vt:lpstr>Круглый стол. «Матёра – российская Атлантида?» (по повести В.Распутина «Прощание с Матёрой»).  </vt:lpstr>
      <vt:lpstr>Почему, на ваш взгляд, В.Распутин написал повесть «Прощание с Матёрой»? Как связано это произведение с реальной жизнью в Сибири? </vt:lpstr>
      <vt:lpstr>Как описываются в повести остров Матёра и его жители? Кто более запомнился и почему? Дайте характеристику членам семьи Пинигиных, подругам Дарьи, Богодулу, Петрухе и другим героям.  </vt:lpstr>
      <vt:lpstr>Кому противостоят жители Матёры в своём стремлении достойно проститься с родиной? Охарактеризуйте действия и образ жизни «пожогщиков» и «обсевков». Каково отношение к ним автора?  </vt:lpstr>
      <vt:lpstr>Прочитайте фрагменты текста, в которых говорится о подготовке Дарьей своей избы к уничтожению. Каковы мотивы поведения Дарьи? Чьё поведение по отношению к родному дому противопоставляется поведению Дарьи? Как оценивает автор разные типы отношения к дому? В чём это выражается?  </vt:lpstr>
      <vt:lpstr>Как вы понимаете финал произведения? Как в финале выявляется авторская позиция по отношению к изображаемому?  </vt:lpstr>
      <vt:lpstr>  Сформулируйте своё понимание идеи повести.  </vt:lpstr>
      <vt:lpstr> «Правда в памяти. У кого нет памяти, у того нет жизни». </vt:lpstr>
      <vt:lpstr>Домашнее задание. Напишите эссе на одну из тем. 1. Ушла ли под воду Матёра? 2. Как я понимаю традиции.  3. Символы вечности в повести.  4. Дарья и Андрей – два звена одной цепи. 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Юбилей писателя. ВАЛЕНТИН ГРИГОРЬЕВИЧ РАСПУТИН (1937 г.р.)</dc:title>
  <dc:creator>Admin</dc:creator>
  <cp:lastModifiedBy>ASUS</cp:lastModifiedBy>
  <cp:revision>19</cp:revision>
  <dcterms:created xsi:type="dcterms:W3CDTF">2012-03-12T14:45:20Z</dcterms:created>
  <dcterms:modified xsi:type="dcterms:W3CDTF">2015-01-18T18:33:48Z</dcterms:modified>
</cp:coreProperties>
</file>