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61" autoAdjust="0"/>
    <p:restoredTop sz="94660"/>
  </p:normalViewPr>
  <p:slideViewPr>
    <p:cSldViewPr>
      <p:cViewPr varScale="1">
        <p:scale>
          <a:sx n="52" d="100"/>
          <a:sy n="52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80326B-D577-4425-93ED-A31C1405D6A8}" type="datetimeFigureOut">
              <a:rPr lang="ru-RU" smtClean="0"/>
              <a:pPr/>
              <a:t>06.01.2015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C72017-43AC-4BDA-A1B5-1A80FFCEF9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 «Правда, ложь, вера  и  человек  в  спорах  героев  и  размышлениях  автора»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Семинар</a:t>
            </a:r>
          </a:p>
          <a:p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7200" dirty="0" smtClean="0"/>
              <a:t>Эпиграф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«Что  лучше: истина  или  сострадание?»						</a:t>
            </a:r>
            <a:r>
              <a:rPr lang="ru-RU" sz="3200" dirty="0" smtClean="0"/>
              <a:t>М. Горький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Наваждение  или  событие?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Успех  пьесы  - исключительный, я   ничего  подобного  не  ожидал…   /М. Горький/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« --Поразительная  разница  впечатлений. Я  вспоминаю  тот  московский  вечер,  когда  впервые  я  увидел «Дно».  Тот  вечер  и  сегодняшний.  Тогда  было  впечатление,  которое  можно  назвать  потрясающим…Теперь  я  ясно  отдаю   себе  отчёт,  что  пьеса  -  средняя,  кое-где  фальшивая.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	</a:t>
            </a:r>
            <a:r>
              <a:rPr lang="ru-RU" sz="3600" dirty="0" err="1" smtClean="0"/>
              <a:t>Квашня:А-а</a:t>
            </a:r>
            <a:r>
              <a:rPr lang="ru-RU" sz="3600" dirty="0" smtClean="0"/>
              <a:t>! Не  терпишь  правды!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just">
              <a:buNone/>
            </a:pPr>
            <a:r>
              <a:rPr lang="ru-RU" sz="3200" dirty="0" smtClean="0"/>
              <a:t>Клещ. Работы  нет… силы нет!  Вот – правда!  Пристанища… </a:t>
            </a:r>
            <a:r>
              <a:rPr lang="ru-RU" sz="3200" dirty="0" err="1" smtClean="0"/>
              <a:t>пристанища</a:t>
            </a:r>
            <a:r>
              <a:rPr lang="ru-RU" sz="3200" dirty="0" smtClean="0"/>
              <a:t>  нету!  Издыхать  надо…вот  она,  правда!</a:t>
            </a:r>
          </a:p>
          <a:p>
            <a:pPr lvl="1"/>
            <a:endParaRPr lang="ru-RU" sz="3200" b="1" dirty="0" smtClean="0"/>
          </a:p>
          <a:p>
            <a:pPr lvl="1"/>
            <a:r>
              <a:rPr lang="ru-RU" sz="3200" dirty="0" smtClean="0"/>
              <a:t>Бубнов. Люди  все  живут… как  щепки  по  реке  плывут… Все  люди  на  земле  лишние</a:t>
            </a:r>
          </a:p>
          <a:p>
            <a:pPr lvl="8">
              <a:buNone/>
            </a:pPr>
            <a:endParaRPr lang="ru-RU" sz="3200" dirty="0" smtClean="0"/>
          </a:p>
          <a:p>
            <a:pPr lvl="8">
              <a:buNone/>
            </a:pPr>
            <a:endParaRPr lang="ru-RU" sz="3200" dirty="0" smtClean="0"/>
          </a:p>
          <a:p>
            <a:pPr lvl="1"/>
            <a:endParaRPr lang="ru-RU" sz="3200" dirty="0" smtClean="0"/>
          </a:p>
          <a:p>
            <a:pPr lvl="1"/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ru-RU" sz="36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Лука. Во  что  веришь – то  и  есть</a:t>
            </a:r>
            <a:br>
              <a:rPr lang="ru-RU" dirty="0" smtClean="0"/>
            </a:br>
            <a:r>
              <a:rPr lang="ru-RU" dirty="0" smtClean="0"/>
              <a:t>	    человек - всё  может, лишь  бы  захотел...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endParaRPr lang="ru-RU" sz="3600" dirty="0" smtClean="0"/>
          </a:p>
          <a:p>
            <a:pPr lvl="3">
              <a:buNone/>
            </a:pPr>
            <a:r>
              <a:rPr lang="ru-RU" sz="3600" dirty="0" smtClean="0"/>
              <a:t>И … чего тебе правда больно нужна… подумай-ка! Она, правда-то, может, обух для тебя… 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1530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Сатин. Ложь – религия  рабов  и  хозяев!  Правда – бог  свободного  человека!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endParaRPr lang="ru-RU" sz="3600" dirty="0" smtClean="0"/>
          </a:p>
          <a:p>
            <a:pPr lvl="5" algn="just"/>
            <a:r>
              <a:rPr lang="ru-RU" sz="3600" dirty="0" smtClean="0"/>
              <a:t>Человек – вот  правда!</a:t>
            </a:r>
          </a:p>
          <a:p>
            <a:pPr lvl="5" algn="just"/>
            <a:r>
              <a:rPr lang="ru-RU" sz="3600" dirty="0" smtClean="0"/>
              <a:t>Существует  только  человек,  всё  же  остальное – дело  его  рук  и  его  мозга!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																	</a:t>
            </a:r>
            <a:r>
              <a:rPr lang="ru-RU" sz="6000" dirty="0" smtClean="0"/>
              <a:t>Вывод.</a:t>
            </a:r>
            <a:r>
              <a:rPr lang="ru-RU" dirty="0" smtClean="0"/>
              <a:t>	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 algn="just">
              <a:buNone/>
            </a:pPr>
            <a:r>
              <a:rPr lang="en-US" dirty="0" smtClean="0"/>
              <a:t>			</a:t>
            </a:r>
            <a:r>
              <a:rPr lang="ru-RU" dirty="0" smtClean="0"/>
              <a:t>Лука – идеолог  пассивного  сознания. Его  позиция</a:t>
            </a:r>
            <a:r>
              <a:rPr lang="en-US" dirty="0" smtClean="0"/>
              <a:t> </a:t>
            </a:r>
            <a:r>
              <a:rPr lang="ru-RU" dirty="0" smtClean="0"/>
              <a:t>неприемлема  для Горького.  По  мысли  писателя,  пассивная  идеология  может  лишь  примирить  героя  сего нынешним  положением  и  не  подвигнет    к  попытке  это  положение  изменить. Ночлежка – дно  жизни, обитатели  ночлежки  никому  не  нужны,  у  них  нет  будущего, сострадательная  ложь  только  примирит  с действительностью,  но  не   изменит  её.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ru-RU" sz="2800" dirty="0" smtClean="0"/>
              <a:t>Можно сколько  угодно  спорить о  вопросе,  что  лучше: истина  или  сострадание.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200" dirty="0" smtClean="0"/>
              <a:t>Что важнее, зависит  от  обстоятельств.    Я  считаю,  что  никогда  не  надо  опускать  руки,  следует  хотя  бы  пытаться</a:t>
            </a:r>
            <a:r>
              <a:rPr lang="en-US" sz="3200" dirty="0" smtClean="0"/>
              <a:t> </a:t>
            </a:r>
            <a:r>
              <a:rPr lang="ru-RU" sz="3200" dirty="0" smtClean="0"/>
              <a:t>хоть что-то изменить в  жизни.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1106</TotalTime>
  <Words>239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Тема:  «Правда, ложь, вера  и  человек  в  спорах  героев  и  размышлениях  автора»</vt:lpstr>
      <vt:lpstr>Эпиграф</vt:lpstr>
      <vt:lpstr>Наваждение  или  событие?</vt:lpstr>
      <vt:lpstr> Квашня:А-а! Не  терпишь  правды!</vt:lpstr>
      <vt:lpstr>Лука. Во  что  веришь – то  и  есть      человек - всё  может, лишь  бы  захотел...</vt:lpstr>
      <vt:lpstr>Сатин. Ложь – религия  рабов  и  хозяев!  Правда – бог  свободного  человека!</vt:lpstr>
      <vt:lpstr>                 Вывод.        </vt:lpstr>
      <vt:lpstr>Можно сколько  угодно  спорить о  вопросе,  что  лучше: истина  или  сострадание.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  правды  в  пьесе  М.  Горького  «На  дне»</dc:title>
  <dc:creator>Administrator</dc:creator>
  <cp:lastModifiedBy>c400</cp:lastModifiedBy>
  <cp:revision>114</cp:revision>
  <dcterms:created xsi:type="dcterms:W3CDTF">2008-12-01T11:56:20Z</dcterms:created>
  <dcterms:modified xsi:type="dcterms:W3CDTF">2015-01-06T08:43:39Z</dcterms:modified>
</cp:coreProperties>
</file>