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6" r:id="rId9"/>
    <p:sldId id="267" r:id="rId10"/>
    <p:sldId id="262" r:id="rId11"/>
    <p:sldId id="264" r:id="rId12"/>
    <p:sldId id="269" r:id="rId13"/>
    <p:sldId id="263" r:id="rId14"/>
    <p:sldId id="268" r:id="rId15"/>
    <p:sldId id="273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C54A29-8884-4B6B-A55F-9EC930A0F13E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6F88DB-9066-4FFA-B61F-8F4E59410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1.sldx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Формирование познавательных интересов учащихся на уроках истории и обществознания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из опыта работы учителя истории и обществознания  </a:t>
            </a:r>
            <a:r>
              <a:rPr lang="ru-RU" dirty="0" err="1" smtClean="0"/>
              <a:t>Лепокуровской</a:t>
            </a:r>
            <a:r>
              <a:rPr lang="ru-RU" dirty="0" smtClean="0"/>
              <a:t> средней общеобразовательной школы  </a:t>
            </a:r>
            <a:r>
              <a:rPr lang="ru-RU" dirty="0" err="1" smtClean="0"/>
              <a:t>Гуримской</a:t>
            </a:r>
            <a:r>
              <a:rPr lang="ru-RU" dirty="0" smtClean="0"/>
              <a:t> О.В</a:t>
            </a:r>
            <a:endParaRPr lang="ru-RU" dirty="0"/>
          </a:p>
        </p:txBody>
      </p:sp>
      <p:pic>
        <p:nvPicPr>
          <p:cNvPr id="4" name="Рисунок 3" descr="J:\конкурс\DSC0736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428604"/>
            <a:ext cx="3321050" cy="249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Внеклассная работа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C:\Documents and Settings\Администратор\Мои документы\фотки\Новое изображение.JPG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357430"/>
            <a:ext cx="3657600" cy="2743200"/>
          </a:xfrm>
          <a:prstGeom prst="bracePair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Рисунок 4" descr="C:\Documents and Settings\Администратор\Мои документы\фотки\плакат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3657600" cy="2743200"/>
          </a:xfrm>
          <a:prstGeom prst="bracePair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Конкурсы, тематические уроки, проекты</a:t>
            </a:r>
            <a:endParaRPr lang="ru-RU" dirty="0"/>
          </a:p>
        </p:txBody>
      </p:sp>
      <p:pic>
        <p:nvPicPr>
          <p:cNvPr id="3" name="Рисунок 2" descr="C:\Documents and Settings\Администратор\Мои документы\фотки\DSC029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3657600" cy="2743200"/>
          </a:xfrm>
          <a:prstGeom prst="cloud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6" descr="C:\Documents and Settings\Admin\Мои документы\Неделя Рус. яз\DSC039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571612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Admin\Мои документы\Неделя Рус. яз\DSC038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357694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000628" y="4286256"/>
          <a:ext cx="2457450" cy="1838325"/>
        </p:xfrm>
        <a:graphic>
          <a:graphicData uri="http://schemas.openxmlformats.org/presentationml/2006/ole">
            <p:oleObj spid="_x0000_s1025" name="Слайд" r:id="rId6" imgW="4570530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Пушкинский бал\DSC0033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4397375" cy="329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Пушкинский бал\DSC004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428604"/>
            <a:ext cx="4435475" cy="33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Пушкинский бал\DSC003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929066"/>
            <a:ext cx="3458269" cy="25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Правовое воспитание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ребенка в семье</a:t>
            </a:r>
            <a:endParaRPr lang="ru-RU" dirty="0"/>
          </a:p>
        </p:txBody>
      </p:sp>
      <p:pic>
        <p:nvPicPr>
          <p:cNvPr id="7" name="Содержимое 6" descr="DSC06967.JPG"/>
          <p:cNvPicPr>
            <a:picLocks noGrp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661580" y="2267322"/>
            <a:ext cx="3248032" cy="3571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06968.JPG"/>
          <p:cNvPicPr>
            <a:picLocks noGrp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371975" y="2933700"/>
            <a:ext cx="36576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1200" b="1" dirty="0" smtClean="0"/>
              <a:t>Раковский Олег – победитель конкурса «Золотое Руно»-2010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обществознание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Мои рисунки\Изображение 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5" y="571480"/>
            <a:ext cx="3324621" cy="45720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5603" name="Picture 3" descr="C:\Documents and Settings\Admin\Мои документы\Мои рисунки\Изображение 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116715" y="741145"/>
            <a:ext cx="2750363" cy="41255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047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сканирование0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928670"/>
            <a:ext cx="2571768" cy="35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сканирование0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928670"/>
            <a:ext cx="2548671" cy="35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47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1934" y="714356"/>
            <a:ext cx="3643338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7" y="1643051"/>
            <a:ext cx="6072230" cy="4857783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Личностно ориентированное обучение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Здоровьесберегающие</a:t>
            </a:r>
            <a:r>
              <a:rPr lang="ru-RU" sz="2800" dirty="0" smtClean="0"/>
              <a:t>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Информационные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Метод проектов и исследований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Принципы: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Диалога,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Сотрудничества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Сотворчества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Личного примера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047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господни неисповедимы</a:t>
            </a:r>
            <a:endParaRPr lang="ru-RU" dirty="0"/>
          </a:p>
        </p:txBody>
      </p:sp>
      <p:pic>
        <p:nvPicPr>
          <p:cNvPr id="4" name="Содержимое 3" descr="J:\конкурс\DSC07373.JPG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Admin\Мои документы\Неделя Рус. яз\DSC039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9" y="1357298"/>
            <a:ext cx="3524275" cy="2643206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Мои документы\Неделя Рус. яз\DSC0388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1481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86116" y="3000372"/>
            <a:ext cx="178595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13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4214819"/>
            <a:ext cx="350046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24766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 </a:t>
            </a:r>
            <a:r>
              <a:rPr lang="ru-RU" sz="2000" dirty="0" err="1" smtClean="0"/>
              <a:t>Лепокуровской</a:t>
            </a:r>
            <a:r>
              <a:rPr lang="ru-RU" sz="2000" dirty="0" smtClean="0"/>
              <a:t> школе преподаю историю с 1998 года, большое внимание уделяю формированию познавательного интереса к предмету, как условию успешного изучения истории и развития ученика, как деятельного субъекта познания. </a:t>
            </a:r>
            <a:endParaRPr lang="ru-RU" dirty="0"/>
          </a:p>
        </p:txBody>
      </p:sp>
      <p:pic>
        <p:nvPicPr>
          <p:cNvPr id="4" name="Содержимое 3" descr="J:\конкурс\DSC07360.JPG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1278" y="1809201"/>
            <a:ext cx="5939444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:\Новая папка\DSC08176.JPG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1" y="1571613"/>
            <a:ext cx="29289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1571612"/>
            <a:ext cx="40005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аучить истории очень трудно, можно натаскать, натренировать учеников, но зачем?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Правильнее, когда ребята не просто заучивают историю, а когда они увлекаются ей, пытаются ее понять, разобраться. Я всегда хочу, чтобы мои ученики любили историю так же, как  полюбила ее я, чтобы им было интересно на уроках.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2910" y="285728"/>
            <a:ext cx="6858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Актуальность и перспективность опыта: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Ведущая педагогическая идея:</a:t>
            </a:r>
            <a:endParaRPr lang="ru-RU" dirty="0"/>
          </a:p>
        </p:txBody>
      </p:sp>
      <p:pic>
        <p:nvPicPr>
          <p:cNvPr id="4" name="Содержимое 3" descr="J:\Новая папка\DSC07391.JPG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365585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14810" y="1428736"/>
            <a:ext cx="435771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УЧИТЕЛЬ РУКОВОДИТ ПРОЦЕССОМ  ФОРМИРОВАНИЯ ПОЗНАВАТЕЛЬНОГО ИНТЕРЕСА: ВИДИТ ПЕРСПЕКТИВУ УСЛОЖНЕНИЯ И РАЗВИТИЯ ЭТОГО ИНТЕРЕСА, УЧИТЫВАЕТ ВОЗРАСТНЫЕ ОСОБЕННОСТИ УЧЕНИКОВ, ОТБИРАЕТ СОДЕРЖАНИЕ, ФОРМЫ И МЕТОДЫ РАБОТЫ, ТО ПРОИСХОДИТ РАЗВИТИЕ  ЕГО УЧЕНИКОВ И САМОГО УЧИТЕЛЯ.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При использовании компьютерных технологий урок становится более динамичным, появляется возможность проводить индивидуальную работу с учащимися, использовать обширный  материал и прививать и интерес к  предмету.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уримская О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5143" y="2403561"/>
            <a:ext cx="4351713" cy="326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52863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Рассмотрев различные подходы к познавательному интересу, я пришла к следующим выводам: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познавательный интерес очень важен для развития ученика.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учителю необходимо не потерять его, управлять им, развивать и совершенствовать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познание может начинаться и идти разными путями: «от учителя» и «от учеников».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на познавательный интерес может оказывать влияние объем, сложность, скорость изучения, содержание (например,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проблемность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или иллюстративность) учебного материала. Причем, трудность материала, как фактор формирования познавательного интереса, неоднозначно оценивается исследователями.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большое значение для  развития познавательного интереса (и авторы разных подходов в этом сходятся) имеют следующие моменты в работе учителя: создание проблемных ситуаций, разнообразие форм и методов работы, создание благоприятной атмосферы для каждого ученика на уроке, стимулирование самостоятельности и рациональности работы ученика.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pPr algn="ctr" hangingPunct="0"/>
            <a:r>
              <a:rPr lang="ru-RU" b="1" u="sng" dirty="0" smtClean="0"/>
              <a:t> Технология опыта: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 hangingPunct="0">
              <a:buNone/>
            </a:pPr>
            <a:r>
              <a:rPr lang="ru-RU" b="1" dirty="0" smtClean="0"/>
              <a:t> «Скажи мне и я забуду, покажи мне, и я запомню, дай мне действовать самому, и я научусь.»</a:t>
            </a:r>
            <a:endParaRPr lang="ru-RU" dirty="0" smtClean="0"/>
          </a:p>
          <a:p>
            <a:pPr algn="just" hangingPunct="0">
              <a:buNone/>
            </a:pPr>
            <a:r>
              <a:rPr lang="ru-RU" b="1" dirty="0" smtClean="0"/>
              <a:t>                                   </a:t>
            </a:r>
            <a:r>
              <a:rPr lang="ru-RU" dirty="0" smtClean="0"/>
              <a:t>Древнекитайская мудрость.</a:t>
            </a:r>
          </a:p>
          <a:p>
            <a:pPr algn="just" hangingPunct="0">
              <a:buNone/>
            </a:pPr>
            <a:r>
              <a:rPr lang="ru-RU" b="1" dirty="0" smtClean="0"/>
              <a:t>                                                                               </a:t>
            </a:r>
            <a:endParaRPr lang="ru-RU" dirty="0" smtClean="0"/>
          </a:p>
          <a:p>
            <a:pPr hangingPunct="0">
              <a:buNone/>
            </a:pPr>
            <a:r>
              <a:rPr lang="ru-RU" dirty="0" smtClean="0"/>
              <a:t>  Я выделяю следующие этапы в своей работе над познавательным интересом учащихся:</a:t>
            </a:r>
          </a:p>
          <a:p>
            <a:pPr hangingPunct="0"/>
            <a:r>
              <a:rPr lang="ru-RU" dirty="0" smtClean="0"/>
              <a:t>1. Исследование уровня развития учеников, пришедших из начальной   школы (первичная диагностика).</a:t>
            </a:r>
          </a:p>
          <a:p>
            <a:pPr hangingPunct="0"/>
            <a:r>
              <a:rPr lang="ru-RU" dirty="0" smtClean="0"/>
              <a:t>2.Работа учителя над тематическим  планированием каждого курса истории. </a:t>
            </a:r>
          </a:p>
          <a:p>
            <a:pPr hangingPunct="0"/>
            <a:r>
              <a:rPr lang="ru-RU" dirty="0" smtClean="0"/>
              <a:t>3.Планирование уроков, определение главных целей и задач, оптимальный отбор содержания, форм и методов работы. </a:t>
            </a:r>
          </a:p>
          <a:p>
            <a:pPr hangingPunct="0"/>
            <a:r>
              <a:rPr lang="ru-RU" dirty="0" smtClean="0"/>
              <a:t>4.Анализ результатов  конкретных уроков.</a:t>
            </a:r>
          </a:p>
          <a:p>
            <a:pPr hangingPunct="0"/>
            <a:r>
              <a:rPr lang="ru-RU" dirty="0" smtClean="0"/>
              <a:t>     5.Анализ результатов деятельности учителя и учеников в целом.</a:t>
            </a:r>
          </a:p>
          <a:p>
            <a:pPr hangingPunc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и методы работы  с учащимися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hangingPunct="0"/>
            <a:r>
              <a:rPr lang="ru-RU" dirty="0" smtClean="0"/>
              <a:t>Формы и методы работы  с учащимися не могут быть однообразными, если мы хотим сохранить познавательный интерес. В  своей преподавательской деятельности я выделяю следующие направления:  </a:t>
            </a:r>
          </a:p>
          <a:p>
            <a:pPr hangingPunct="0"/>
            <a:r>
              <a:rPr lang="ru-RU" dirty="0" smtClean="0"/>
              <a:t> </a:t>
            </a:r>
          </a:p>
          <a:p>
            <a:pPr hangingPunct="0"/>
            <a:r>
              <a:rPr lang="ru-RU" dirty="0" smtClean="0"/>
              <a:t>-	в работе с учебником (от чтения для поиска ответов на простые познавательные вопросы к самостоятельному изучению большей части параграфа).</a:t>
            </a:r>
          </a:p>
          <a:p>
            <a:pPr hangingPunct="0"/>
            <a:r>
              <a:rPr lang="ru-RU" dirty="0" smtClean="0"/>
              <a:t>-	в ведении  рабочих тетрадей (от домашней работы с ними при обязательной проверке учителем к  их самостоятельному ведению).</a:t>
            </a:r>
          </a:p>
          <a:p>
            <a:pPr hangingPunct="0"/>
            <a:r>
              <a:rPr lang="ru-RU" dirty="0" smtClean="0"/>
              <a:t>-	 в работе с источниками (от анализа исторических источников под руководством учителя к самостоятельному выполнению продуктивных и творческих заданий).</a:t>
            </a:r>
          </a:p>
          <a:p>
            <a:pPr hangingPunct="0"/>
            <a:r>
              <a:rPr lang="ru-RU" dirty="0" smtClean="0"/>
              <a:t>-	в формах организации  учеников (от заданий, предложенных учителем к заданиям, выбранным и предложенным учениками, от индивидуальной к групповой работе), (от решения проблемных заданий под руководством учителя к самостоятельной работе над проблемой (предлагают и осуществляют  свои пути решения), (от изучения истории только на уроке к участию в  различных формах кружковой, поисковой, исследовательской работы).</a:t>
            </a:r>
          </a:p>
          <a:p>
            <a:pPr hangingPunct="0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396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Эркер</vt:lpstr>
      <vt:lpstr>Слайд</vt:lpstr>
      <vt:lpstr>Формирование познавательных интересов учащихся на уроках истории и обществознания</vt:lpstr>
      <vt:lpstr>Пути господни неисповедимы</vt:lpstr>
      <vt:lpstr>   В Лепокуровской школе преподаю историю с 1998 года, большое внимание уделяю формированию познавательного интереса к предмету, как условию успешного изучения истории и развития ученика, как деятельного субъекта познания. </vt:lpstr>
      <vt:lpstr>Слайд 4</vt:lpstr>
      <vt:lpstr>Ведущая педагогическая идея:</vt:lpstr>
      <vt:lpstr>       При использовании компьютерных технологий урок становится более динамичным, появляется возможность проводить индивидуальную работу с учащимися, использовать обширный  материал и прививать и интерес к  предмету. </vt:lpstr>
      <vt:lpstr>Слайд 7</vt:lpstr>
      <vt:lpstr> Технология опыта:   </vt:lpstr>
      <vt:lpstr>Формы и методы работы  с учащимися</vt:lpstr>
      <vt:lpstr>Внеклассная работа </vt:lpstr>
      <vt:lpstr>Конкурсы, тематические уроки, проекты</vt:lpstr>
      <vt:lpstr>Слайд 12</vt:lpstr>
      <vt:lpstr>Работа с родителями</vt:lpstr>
      <vt:lpstr>результативность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интересов учащихся на уроках истории и обществознания</dc:title>
  <dc:creator>Admin</dc:creator>
  <cp:lastModifiedBy>Ольга</cp:lastModifiedBy>
  <cp:revision>11</cp:revision>
  <dcterms:created xsi:type="dcterms:W3CDTF">2012-10-23T15:07:52Z</dcterms:created>
  <dcterms:modified xsi:type="dcterms:W3CDTF">2013-07-26T08:59:14Z</dcterms:modified>
</cp:coreProperties>
</file>