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59" r:id="rId4"/>
    <p:sldId id="258" r:id="rId5"/>
    <p:sldId id="256" r:id="rId6"/>
    <p:sldId id="257" r:id="rId7"/>
    <p:sldId id="260" r:id="rId8"/>
    <p:sldId id="272" r:id="rId9"/>
    <p:sldId id="261" r:id="rId10"/>
    <p:sldId id="265" r:id="rId11"/>
    <p:sldId id="264" r:id="rId12"/>
    <p:sldId id="262" r:id="rId13"/>
    <p:sldId id="268" r:id="rId14"/>
    <p:sldId id="266" r:id="rId15"/>
    <p:sldId id="273" r:id="rId16"/>
    <p:sldId id="26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Урок литературы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по творчеству 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err="1" smtClean="0">
                <a:solidFill>
                  <a:schemeClr val="bg1"/>
                </a:solidFill>
              </a:rPr>
              <a:t>Варлаама</a:t>
            </a:r>
            <a:r>
              <a:rPr lang="ru-RU" sz="5400" dirty="0" smtClean="0">
                <a:solidFill>
                  <a:schemeClr val="bg1"/>
                </a:solidFill>
              </a:rPr>
              <a:t> Шаламова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Голод и холод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Побои и издевательства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Большие сроки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Непосильная работа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Террор уголовников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Разочарование 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 способствует духовной деградации человека?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«Всё это - случайные картинки. Главное не в них, а в растлении ума и сердца, когда огромному большинству выясняется день ото дня всё чётче, что, оказывается можно жить без мяса, без сахара, без одежды, без обуви, а главное – без чести, долга, совести, любви… Время успешно заставило забыть человека, что он человек!»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600200"/>
            <a:ext cx="4264634" cy="3886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" y="0"/>
            <a:ext cx="913699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791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Лагерное начальство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54864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Воровской мир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00400" y="2743200"/>
            <a:ext cx="2286000" cy="2849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58 ст.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676400" y="2743200"/>
            <a:ext cx="3505200" cy="1981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38400" y="5486400"/>
            <a:ext cx="4038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3695700" y="2705100"/>
            <a:ext cx="3505200" cy="2057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66700" y="1790700"/>
            <a:ext cx="5410200" cy="3200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71600" y="6096000"/>
            <a:ext cx="6019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238500" y="1943100"/>
            <a:ext cx="5486400" cy="2819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6482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«Ни один человек не становится ни лучше, ни сильнее после лагеря. Лагерь – это растление для всех – для начальников и заключённых…»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305800" cy="27432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«Слова эти – отрава, яд, влезающий в душу человека, и именно с овладения блатных диалектов и начинается сближение фраера с блатным миром»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305800" cy="1828800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«фиксы» – золотые, то есть бронзовые, коронки, надеваемые на вполне здоровые зубы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«юшка» – остатки от единственного и постоянного блюда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подстрижен «под бокс»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«</a:t>
            </a:r>
            <a:r>
              <a:rPr lang="ru-RU" sz="1800" dirty="0" err="1" smtClean="0">
                <a:solidFill>
                  <a:schemeClr val="bg1"/>
                </a:solidFill>
              </a:rPr>
              <a:t>колымка</a:t>
            </a:r>
            <a:r>
              <a:rPr lang="ru-RU" sz="1800" dirty="0" smtClean="0">
                <a:solidFill>
                  <a:schemeClr val="bg1"/>
                </a:solidFill>
              </a:rPr>
              <a:t>» – самодельная лампочка на бензинном паре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«На свете нет ничего более низкого, чем забыть эти преступления».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 А.Солженицын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2800" b="1" dirty="0" smtClean="0">
                <a:solidFill>
                  <a:schemeClr val="bg1"/>
                </a:solidFill>
              </a:rPr>
              <a:t>В.Шаламов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Растлеваются в лагере те, кто до лагеря не обогащён был никакой нравственностью, никаким духовным воспитанием.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…Человек изначально добр, и зло является результатом сознательного и добровольного отступничества от добра.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Лагерь – отрицательная школа жизни целиком и полностью.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Лагерь подавляет в личности всё то, что сделало человека человеком, убивает в нём любые духовные стремления и потребности, позволяя злу восторжествовать над человеческой душой.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38862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dirty="0" smtClean="0">
                <a:solidFill>
                  <a:schemeClr val="bg1"/>
                </a:solidFill>
              </a:rPr>
              <a:t>Цели: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выявить идею, объединяющую цикл рассказов;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раскрыть своеобразие взгляда писателя на события тоталитарной эпохи.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75F418A-99EB-484B-B73C-C18AB08971E1_w527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4186237" cy="33059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505200" cy="304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ГУЛАГ – Главное управление исправительно-трудовых лагерей, символ бесправия, рабского труда и произвола в эпоху сталинизма.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nteresnoistoriyafoto_1_1_1_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81400"/>
            <a:ext cx="4457700" cy="3105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lam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2743200" cy="3962400"/>
          </a:xfrm>
          <a:prstGeom prst="rect">
            <a:avLst/>
          </a:prstGeom>
          <a:noFill/>
        </p:spPr>
      </p:pic>
      <p:pic>
        <p:nvPicPr>
          <p:cNvPr id="6" name="Рисунок 5" descr="17974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"/>
            <a:ext cx="1905000" cy="29051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19600" y="3429000"/>
            <a:ext cx="4267200" cy="2819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«Колымские рассказы» как «панорама </a:t>
            </a:r>
            <a:r>
              <a:rPr lang="ru-RU" dirty="0" err="1" smtClean="0">
                <a:solidFill>
                  <a:schemeClr val="bg1"/>
                </a:solidFill>
              </a:rPr>
              <a:t>антижизни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609312tq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2883_4bded46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ЧЕЛОВЕЧЕСКИЙ ГРУЗ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ГОСТИ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НЕ ГОСТИ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ИСТИННЫЕ ХОЗЯЕВА – ЗАКЛЮЧЁННЫЕ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276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«Лагерный опыт не может быть кому-либо полезен, ибо в основе его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нежизнь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310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Урок литературы  по творчеству  Варлаама Шаламова</vt:lpstr>
      <vt:lpstr>Цели:  выявить идею, объединяющую цикл рассказов;  раскрыть своеобразие взгляда писателя на события тоталитарной эпохи. </vt:lpstr>
      <vt:lpstr>ГУЛАГ – Главное управление исправительно-трудовых лагерей, символ бесправия, рабского труда и произвола в эпоху сталинизма.</vt:lpstr>
      <vt:lpstr>Презентация PowerPoint</vt:lpstr>
      <vt:lpstr>«Колымские рассказы» как «панорама антижизни»</vt:lpstr>
      <vt:lpstr>Презентация PowerPoint</vt:lpstr>
      <vt:lpstr>Презентация PowerPoint</vt:lpstr>
      <vt:lpstr>Презентация PowerPoint</vt:lpstr>
      <vt:lpstr>«Лагерный опыт не может быть кому-либо полезен, ибо в основе его нежизнь».</vt:lpstr>
      <vt:lpstr>Что способствует духовной деградации человека?</vt:lpstr>
      <vt:lpstr>«Всё это - случайные картинки. Главное не в них, а в растлении ума и сердца, когда огромному большинству выясняется день ото дня всё чётче, что, оказывается можно жить без мяса, без сахара, без одежды, без обуви, а главное – без чести, долга, совести, любви… Время успешно заставило забыть человека, что он человек!»</vt:lpstr>
      <vt:lpstr>Презентация PowerPoint</vt:lpstr>
      <vt:lpstr>Лагерное начальство</vt:lpstr>
      <vt:lpstr>«Ни один человек не становится ни лучше, ни сильнее после лагеря. Лагерь – это растление для всех – для начальников и заключённых…»</vt:lpstr>
      <vt:lpstr>«фиксы» – золотые, то есть бронзовые, коронки, надеваемые на вполне здоровые зубы «юшка» – остатки от единственного и постоянного блюда подстрижен «под бокс»  «колымка» – самодельная лампочка на бензинном паре  </vt:lpstr>
      <vt:lpstr>«На свете нет ничего более низкого, чем забыть эти преступления».</vt:lpstr>
      <vt:lpstr>       А.Солженицын                               В.Шаламов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modified xsi:type="dcterms:W3CDTF">2015-01-09T13:27:57Z</dcterms:modified>
</cp:coreProperties>
</file>