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81" r:id="rId3"/>
  </p:sldMasterIdLst>
  <p:notesMasterIdLst>
    <p:notesMasterId r:id="rId12"/>
  </p:notesMasterIdLst>
  <p:sldIdLst>
    <p:sldId id="256" r:id="rId4"/>
    <p:sldId id="262" r:id="rId5"/>
    <p:sldId id="257" r:id="rId6"/>
    <p:sldId id="258" r:id="rId7"/>
    <p:sldId id="263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89" autoAdjust="0"/>
  </p:normalViewPr>
  <p:slideViewPr>
    <p:cSldViewPr>
      <p:cViewPr varScale="1">
        <p:scale>
          <a:sx n="49" d="100"/>
          <a:sy n="49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B65C-19AA-4DAA-A321-698718D72383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5439C-307C-4EF8-84D4-392D6FC37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5439C-307C-4EF8-84D4-392D6FC370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>
                <a:latin typeface="+mn-lt"/>
              </a:defRPr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82D95-DE68-4A82-B646-75CE5005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9413-89BD-471D-8401-321F22EA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D0F7-D8A3-4464-99BC-7B37E608D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A711-B761-4C44-A743-0224E6A8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FA04-E85F-403B-84AD-775656510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B109-C666-4D8D-82D3-12E6BF0F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BB59-2333-45BB-A5ED-6298DBFB8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B0FB-734B-4741-B183-8C97D5E0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E38C-552C-4314-989F-ECAD01EEF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76D6-7370-4AB3-9715-E44F7C39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CA28-D17B-439A-92E5-C90A1696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4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endParaRPr lang="ru-RU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 smtClean="0">
                <a:latin typeface="+mj-lt"/>
              </a:defRPr>
            </a:lvl2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2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fld id="{A050CB7B-BC13-4B92-981D-C032AC65C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5434-3E3B-444A-B33D-6FDDFB317F7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7F1E-AA72-44E3-80ED-13193DAC8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31" name="Picture 7" descr="G:\31-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  <p:pic>
        <p:nvPicPr>
          <p:cNvPr id="17" name="Рисунок 16" descr="G:\0_58a65_32cf3859_XL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Рисунок 17" descr="G:\1441-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19" name="Рисунок 18" descr="G:\76508628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Рисунок 19" descr="G:\1441-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1" name="Picture 2" descr="G:\7b9b0a5fa78d44156425fef8768f1d7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429719" cy="7858156"/>
          </a:xfrm>
          <a:prstGeom prst="rect">
            <a:avLst/>
          </a:prstGeom>
          <a:noFill/>
        </p:spPr>
      </p:pic>
      <p:pic>
        <p:nvPicPr>
          <p:cNvPr id="22" name="Рисунок 21" descr="G:\0_58a65_32cf3859_XL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01221" cy="742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1643050"/>
            <a:ext cx="4796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7" y="2967335"/>
            <a:ext cx="838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ИСТОРИЯ В КАРТИНЕ.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G:\7b9b0a5fa78d44156425fef8768f1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3999" cy="7858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0"/>
            <a:ext cx="1874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142984"/>
            <a:ext cx="4071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КАКИМ БЫЛ?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0952" y="5572140"/>
            <a:ext cx="5513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КОГ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929066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ЧЕМ ЗНАМЕНИТ?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44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571528"/>
            <a:ext cx="13073154" cy="7429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5934670"/>
            <a:ext cx="172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7650862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pic>
        <p:nvPicPr>
          <p:cNvPr id="4098" name="Picture 2" descr="G:\0_58a65_32cf385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4286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85728"/>
            <a:ext cx="3214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214422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877" y="3929066"/>
            <a:ext cx="4609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ТИРАН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5286387"/>
            <a:ext cx="41434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ТИРАНИЯ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ДЕСПОТИЯ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5286387"/>
            <a:ext cx="5572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ТОТАЛИТАРНЫЙ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 </a:t>
            </a:r>
            <a:r>
              <a:rPr lang="ru-RU" sz="3300" b="1" u="sng" dirty="0" smtClean="0"/>
              <a:t>1 строка: </a:t>
            </a:r>
            <a:r>
              <a:rPr lang="ru-RU" sz="3300" i="1" dirty="0" smtClean="0"/>
              <a:t>Существительное, обозначающее тему. </a:t>
            </a:r>
          </a:p>
          <a:p>
            <a:r>
              <a:rPr lang="ru-RU" sz="3300" b="1" u="sng" dirty="0" smtClean="0"/>
              <a:t>2 строка: </a:t>
            </a:r>
            <a:r>
              <a:rPr lang="ru-RU" sz="3300" i="1" dirty="0" smtClean="0"/>
              <a:t>Два прилагательных, раскрывающие характерные признаки явления, заявленного в теме. </a:t>
            </a:r>
          </a:p>
          <a:p>
            <a:r>
              <a:rPr lang="ru-RU" sz="3300" b="1" u="sng" dirty="0" smtClean="0"/>
              <a:t>3 строка: </a:t>
            </a:r>
            <a:r>
              <a:rPr lang="ru-RU" sz="3300" i="1" dirty="0" smtClean="0"/>
              <a:t>три глагола, раскрывающие действие, воздействие и т.д., свойственные явлению, заявленной темы. </a:t>
            </a:r>
          </a:p>
          <a:p>
            <a:r>
              <a:rPr lang="ru-RU" sz="3300" b="1" u="sng" dirty="0" smtClean="0"/>
              <a:t>4 строка: </a:t>
            </a:r>
            <a:r>
              <a:rPr lang="ru-RU" sz="3300" i="1" dirty="0" smtClean="0"/>
              <a:t>Фразу, раскрывающую суть явления, усиливающие предыдущие две строки. </a:t>
            </a:r>
          </a:p>
          <a:p>
            <a:r>
              <a:rPr lang="ru-RU" sz="3300" b="1" u="sng" dirty="0" smtClean="0"/>
              <a:t>5 строка: </a:t>
            </a:r>
            <a:r>
              <a:rPr lang="ru-RU" sz="3300" i="1" dirty="0" smtClean="0"/>
              <a:t>существительное, которое выразит общее впечатление от урока. </a:t>
            </a:r>
            <a:endParaRPr lang="ru-RU" sz="33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2963" y="0"/>
            <a:ext cx="3498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_58a65_32cf3859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7" cy="6858000"/>
          </a:xfrm>
          <a:prstGeom prst="rect">
            <a:avLst/>
          </a:prstGeom>
          <a:noFill/>
        </p:spPr>
      </p:pic>
      <p:pic>
        <p:nvPicPr>
          <p:cNvPr id="5" name="Picture 3" descr="G:\765086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конституция викторина 9 класс</Template>
  <TotalTime>91</TotalTime>
  <Words>111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Training</vt:lpstr>
      <vt:lpstr>Employee Orientation</vt:lpstr>
      <vt:lpstr>Тема Office</vt:lpstr>
      <vt:lpstr> </vt:lpstr>
      <vt:lpstr>Слайд 2</vt:lpstr>
      <vt:lpstr> </vt:lpstr>
      <vt:lpstr>Слайд 4</vt:lpstr>
      <vt:lpstr>Слайд 5</vt:lpstr>
      <vt:lpstr>Слайд 6</vt:lpstr>
      <vt:lpstr>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10</cp:revision>
  <dcterms:created xsi:type="dcterms:W3CDTF">2011-11-17T10:05:15Z</dcterms:created>
  <dcterms:modified xsi:type="dcterms:W3CDTF">2012-01-28T09:50:56Z</dcterms:modified>
</cp:coreProperties>
</file>