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87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92925-9643-4384-BD6C-27B37C303D56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4D565-E0D5-4268-A47C-9CC1F7841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39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90112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251521" y="620688"/>
            <a:ext cx="619268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Родительское собрание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79631" y="2967335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839194"/>
            <a:ext cx="889247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объединении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“Happy English“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МОУДОД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Дома детского творчества.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Тема: создание условий для коммуникативно-психологической адаптации детей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5-8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лет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изучению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иностранного языка.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Новый Уренгой 2013 г.</a:t>
            </a:r>
          </a:p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4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6633"/>
            <a:ext cx="3914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Рекомендации  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2965"/>
            <a:ext cx="8676456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рассматривайте возникшие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ребенка трудности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 личную трагедию.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Помните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ваша главная задача – помочь ребенку. Поэтому принимайте и любите его таким, какой он есть, тогда и ему будет легче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ругайте ребенка, если рядом его одноклассники или друзья. Не стоит подчеркивать успехи других детей, восхищаться ими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требуйте от ребенка немедленного рассказа о своих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достижениях,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особенно если он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расстроен.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расскажет вам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сам 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будет уверен в вашей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поддержке.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Самое важное при оказании помощи ребенку – это вознаграждение за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его любой  труд.</a:t>
            </a:r>
          </a:p>
          <a:p>
            <a:pPr marL="342900" indent="-342900">
              <a:buFont typeface="+mj-lt"/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61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0976">
            <a:off x="156507" y="933402"/>
            <a:ext cx="2270904" cy="1910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68" y="4365104"/>
            <a:ext cx="3196016" cy="22025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898" y="4535336"/>
            <a:ext cx="2520660" cy="2051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071" y="4708246"/>
            <a:ext cx="2477946" cy="21497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979712" y="2504989"/>
            <a:ext cx="3888432" cy="1754326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z="-1905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Спеши учить    английский с удовольствием!!!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8640"/>
            <a:ext cx="3918486" cy="36996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364088" y="727665"/>
            <a:ext cx="37744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        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МОУДОД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детского      творчества,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ЯНАО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г.Новый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Уренгой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Молодежная 17А,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Тел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: 8 922 453 86 98</a:t>
            </a:r>
          </a:p>
        </p:txBody>
      </p:sp>
    </p:spTree>
    <p:extLst>
      <p:ext uri="{BB962C8B-B14F-4D97-AF65-F5344CB8AC3E}">
        <p14:creationId xmlns:p14="http://schemas.microsoft.com/office/powerpoint/2010/main" val="34631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98" y="357607"/>
            <a:ext cx="8352928" cy="62949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4985" y="1196752"/>
            <a:ext cx="7511391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4800" b="1" i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Спасибо за</a:t>
            </a:r>
          </a:p>
          <a:p>
            <a:pPr algn="ctr"/>
            <a:r>
              <a:rPr lang="ru-RU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внимание !!!</a:t>
            </a:r>
            <a:endParaRPr lang="ru-RU" sz="54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77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7" y="-223968"/>
            <a:ext cx="9405738" cy="7081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736" y="620688"/>
            <a:ext cx="3816424" cy="49002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5004047" y="4365104"/>
            <a:ext cx="356911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476673"/>
            <a:ext cx="475673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Педагог дополнительного образования по </a:t>
            </a:r>
            <a:r>
              <a:rPr lang="ru-RU" sz="28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АнглиЙскому</a:t>
            </a:r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языку</a:t>
            </a: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36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1" y="2784998"/>
            <a:ext cx="5112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Биктимерова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Эльвина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Вафовна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29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8"/>
            <a:ext cx="3810000" cy="2865437"/>
          </a:xfrm>
        </p:spPr>
      </p:pic>
      <p:sp>
        <p:nvSpPr>
          <p:cNvPr id="5" name="TextBox 4"/>
          <p:cNvSpPr txBox="1"/>
          <p:nvPr/>
        </p:nvSpPr>
        <p:spPr>
          <a:xfrm>
            <a:off x="251520" y="1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Повестка собрания: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91" y="188640"/>
            <a:ext cx="874948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Знакомство.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Вступительное слово 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Психология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ребенка дошкольного и младшего школьного возраста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Специфика организации внеурочной работы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иностранному языку с детьми  дошкольного и младшего школьного возраста 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Система взаимоотношений с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ребенком в семье в период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адаптации при изучении иностранного языка.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Организационные вопросы.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Подведение итогов.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Заключение.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75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8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448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7504" y="1844824"/>
            <a:ext cx="885698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Всё, что находится во взаимной </a:t>
            </a:r>
            <a:r>
              <a:rPr lang="ru-RU" sz="4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связи</a:t>
            </a:r>
            <a:r>
              <a:rPr lang="ru-RU" sz="44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должно преподаваться в </a:t>
            </a:r>
            <a:r>
              <a:rPr lang="ru-RU" sz="4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такой </a:t>
            </a:r>
            <a:r>
              <a:rPr lang="ru-RU" sz="44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 связи» </a:t>
            </a:r>
            <a:endParaRPr lang="ru-RU" sz="4400" b="1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                                          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Ян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Амос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Каменский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«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Великая дидактика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94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15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5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0"/>
            <a:ext cx="9252520" cy="6858000"/>
          </a:xfrm>
        </p:spPr>
      </p:pic>
      <p:sp>
        <p:nvSpPr>
          <p:cNvPr id="7" name="TextBox 6"/>
          <p:cNvSpPr txBox="1"/>
          <p:nvPr/>
        </p:nvSpPr>
        <p:spPr>
          <a:xfrm>
            <a:off x="327585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1196752"/>
            <a:ext cx="66967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Психология ребенка    дошкольного и младшего школьного возраста 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26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116632"/>
            <a:ext cx="878497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доверчивое подчинение авторитету взрослого, его требованиям, оценкам, подражание внешним манерам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поведению,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рассуждениям;</a:t>
            </a:r>
          </a:p>
          <a:p>
            <a:pPr marL="457200" indent="-457200">
              <a:buFont typeface="Wingdings" pitchFamily="2" charset="2"/>
              <a:buChar char="ü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преобладание образных форм познания окружающего мира (образная память, образное мышление и т.д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.);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приоритетное место в жизни младших школьников, наряду с учебной деятельностью продолжает занимать игра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 typeface="Wingdings" pitchFamily="2" charset="2"/>
              <a:buChar char="ü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необходимость успешности любой деятельности;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снижение интереса, отрицательное отношение к ней, если она не дает желаемого результата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42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478"/>
            <a:ext cx="9144000" cy="6947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0"/>
            <a:ext cx="8892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элементарных навыков        общения на иностранном языке  дошкольников в системе «детский сад – начальная школа» на занятиях по иностранному языку с использованием регионального компонента»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79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372" y="321830"/>
            <a:ext cx="2293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5" y="321830"/>
            <a:ext cx="74888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элементарных навыков общения на английском языке у детей дошкольного возраста на занятиях по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иностранному языку;</a:t>
            </a:r>
          </a:p>
          <a:p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привить интерес учащимся к изучению иностранного языка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развивать творческую активность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учащихся ;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7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032" y="0"/>
            <a:ext cx="9432032" cy="702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419872" y="0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548681"/>
            <a:ext cx="820891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создание условий для коммуникативно-психологической адаптации детей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5-8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лет к изучению английского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языка;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развитие коммуникативно-игровых и творческих способностей с помощью инсценировок, ролевых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формирование страноведческой мотивации с помощью доступной информации о странах изучаемого языка и 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культуре;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расширение кругозора детей посредством знакомства с иноязычными праздниками,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традициями;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использование материалов региональной направленности в иноязычной деятельности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38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358</TotalTime>
  <Words>431</Words>
  <Application>Microsoft Office PowerPoint</Application>
  <PresentationFormat>Экран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Азат</dc:creator>
  <cp:lastModifiedBy>Азат</cp:lastModifiedBy>
  <cp:revision>34</cp:revision>
  <dcterms:created xsi:type="dcterms:W3CDTF">2013-09-12T14:42:21Z</dcterms:created>
  <dcterms:modified xsi:type="dcterms:W3CDTF">2013-09-13T14:34:20Z</dcterms:modified>
</cp:coreProperties>
</file>