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429E-03FC-4939-870A-48DEF054A82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D485-6456-4A5C-905A-9ED64A6A3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429E-03FC-4939-870A-48DEF054A82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D485-6456-4A5C-905A-9ED64A6A3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429E-03FC-4939-870A-48DEF054A82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D485-6456-4A5C-905A-9ED64A6A3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429E-03FC-4939-870A-48DEF054A82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D485-6456-4A5C-905A-9ED64A6A3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429E-03FC-4939-870A-48DEF054A82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D485-6456-4A5C-905A-9ED64A6A3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429E-03FC-4939-870A-48DEF054A82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D485-6456-4A5C-905A-9ED64A6A3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429E-03FC-4939-870A-48DEF054A82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D485-6456-4A5C-905A-9ED64A6A3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429E-03FC-4939-870A-48DEF054A82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D485-6456-4A5C-905A-9ED64A6A3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429E-03FC-4939-870A-48DEF054A82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D485-6456-4A5C-905A-9ED64A6A3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429E-03FC-4939-870A-48DEF054A82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D485-6456-4A5C-905A-9ED64A6A3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5429E-03FC-4939-870A-48DEF054A82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AD485-6456-4A5C-905A-9ED64A6A3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5429E-03FC-4939-870A-48DEF054A82A}" type="datetimeFigureOut">
              <a:rPr lang="ru-RU" smtClean="0"/>
              <a:pPr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D485-6456-4A5C-905A-9ED64A6A3A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4071965"/>
          </a:xfrm>
        </p:spPr>
        <p:txBody>
          <a:bodyPr>
            <a:noAutofit/>
          </a:bodyPr>
          <a:lstStyle/>
          <a:p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«РОЛЬ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СЕМЬИ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ПЕДУПРЕЖДЕНИИ </a:t>
            </a: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ПРАВОНАРУШЕНИЙ</a:t>
            </a:r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СРЕДИ ДЕТЕЙ И ПОДРОСТКОВ  »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92391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299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Всё начинается с малого – пропуска занятий. 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для этого мира, для жизни среди людей воспитывает ребёнка именно семья.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Специфическая задача в сфере предупреждения правонарушений заключается в проведении ранней профилактики. 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Факторы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и причины возникновения правонарушений среди учащихся.    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2619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Поведение: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- неодобряемое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- порицаемое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4800" dirty="0" err="1" smtClean="0">
                <a:solidFill>
                  <a:schemeClr val="accent2">
                    <a:lumMod val="75000"/>
                  </a:schemeClr>
                </a:solidFill>
              </a:rPr>
              <a:t>девиантное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4800" dirty="0" err="1" smtClean="0">
                <a:solidFill>
                  <a:schemeClr val="accent2">
                    <a:lumMod val="75000"/>
                  </a:schemeClr>
                </a:solidFill>
              </a:rPr>
              <a:t>предпреступное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 -противоправное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6858000"/>
          </a:xfrm>
        </p:spPr>
        <p:txBody>
          <a:bodyPr>
            <a:noAutofit/>
          </a:bodyPr>
          <a:lstStyle/>
          <a:p>
            <a:pPr algn="l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Неблагоприятные условия семейного воспитания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Асоциальное </a:t>
            </a:r>
            <a: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поведение </a:t>
            </a:r>
            <a: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род.</a:t>
            </a:r>
            <a:b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Недостаточное </a:t>
            </a:r>
            <a: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 </a:t>
            </a:r>
            <a: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род.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u="sng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Гиперопека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Чрезмерное </a:t>
            </a:r>
            <a: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удовлетворение потребностей ребенка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Зависть.</a:t>
            </a:r>
            <a:b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-Стихийно-групповое общение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accent2">
                    <a:lumMod val="75000"/>
                  </a:schemeClr>
                </a:solidFill>
              </a:rPr>
              <a:t>Контролируемая </a:t>
            </a:r>
            <a:r>
              <a:rPr lang="ru-RU" sz="5300" dirty="0" smtClean="0">
                <a:solidFill>
                  <a:schemeClr val="accent2">
                    <a:lumMod val="75000"/>
                  </a:schemeClr>
                </a:solidFill>
              </a:rPr>
              <a:t>социализация учащегося,  внесёт наибольший вклад в развитие личности, также в воспитании законопослушного гражданина.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ФЗ РФ № 120 от 24.06.1999 </a:t>
            </a:r>
            <a:r>
              <a:rPr lang="ru-RU" sz="53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основах системы профилактики безнадзорности и правонарушений несовершеннолетних»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Именно родители – первые воспитатели – имеют самое сильное влияние на детей. 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786058"/>
            <a:ext cx="5715000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Участие родителей в профилактике безнадзорности и правонарушений заключается также в защите прав и законных интересов несовершеннолетних в соответствии с действующим законодательством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Однако семья может выступать в качестве 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положительного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и отрицательного фактора воспитания. 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Семейный кодекс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РФ.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п. 1 ст. 63 СК РФ положение о том, что родители не только имеют право, но и обязаны воспитывать своих детей, заботится об их здоровье, физическом, психическом, духовном и нравственном развитии. 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Семейный кодекс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РФ ст. 18 Конвенции ООН о правах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 ст. 27</a:t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ответственности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родителей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и развитие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неисполнение обязанностей по воспитанию детей  родители могут быть привлечены к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различным видам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юридической ответственности: административной (ст. 5.35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РФ), семейно-правовой (ст. 69 и 73 СК РФ), уголовной (ст. 156 УК РФ).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Французский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историк, поэт и государственный деятель </a:t>
            </a:r>
            <a:r>
              <a:rPr lang="ru-RU" sz="4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Ламартин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сказал: «Учитель разума – в школе, учитель души – в кругу семьи».</a:t>
            </a:r>
            <a:endParaRPr lang="ru-RU" sz="4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210</Words>
  <Application>Microsoft Office PowerPoint</Application>
  <PresentationFormat>Экран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«РОЛЬ СЕМЬИ  В ПЕДУПРЕЖДЕНИИ ПРАВОНАРУШЕНИЙ  СРЕДИ ДЕТЕЙ И ПОДРОСТКОВ  »</vt:lpstr>
      <vt:lpstr>ФЗ РФ № 120 от 24.06.1999 «Об основах системы профилактики безнадзорности и правонарушений несовершеннолетних»</vt:lpstr>
      <vt:lpstr>Именно родители – первые воспитатели – имеют самое сильное влияние на детей. </vt:lpstr>
      <vt:lpstr>Участие родителей в профилактике безнадзорности и правонарушений заключается также в защите прав и законных интересов несовершеннолетних в соответствии с действующим законодательством. </vt:lpstr>
      <vt:lpstr>Однако семья может выступать в качестве  как положительного,  так и отрицательного фактора воспитания. </vt:lpstr>
      <vt:lpstr>Семейный кодекс РФ.  В п. 1 ст. 63 СК РФ положение о том, что родители не только имеют право, но и обязаны воспитывать своих детей, заботится об их здоровье, физическом, психическом, духовном и нравственном развитии. </vt:lpstr>
      <vt:lpstr>Семейный кодекс РФ ст. 18 Конвенции ООН о правах ребенка ст. 27 об ответственности родителей  за воспитание и развитие ребенка</vt:lpstr>
      <vt:lpstr>За неисполнение обязанностей по воспитанию детей  родители могут быть привлечены к различным видам юридической ответственности: административной (ст. 5.35 КоАП РФ), семейно-правовой (ст. 69 и 73 СК РФ), уголовной (ст. 156 УК РФ). </vt:lpstr>
      <vt:lpstr>Французский историк, поэт и государственный деятель Ламартин сказал: «Учитель разума – в школе, учитель души – в кругу семьи».</vt:lpstr>
      <vt:lpstr> Всё начинается с малого – пропуска занятий. </vt:lpstr>
      <vt:lpstr>И для этого мира, для жизни среди людей воспитывает ребёнка именно семья.</vt:lpstr>
      <vt:lpstr>Специфическая задача в сфере предупреждения правонарушений заключается в проведении ранней профилактики. </vt:lpstr>
      <vt:lpstr>Факторы и причины возникновения правонарушений среди учащихся.    </vt:lpstr>
      <vt:lpstr> Поведение: - неодобряемое  - порицаемое  - девиантное  - предпреступное   -противоправное</vt:lpstr>
      <vt:lpstr> Неблагоприятные условия семейного воспитания. -Асоциальное поведение род.  -Недостаточное внимание род.  -Гиперопека.  -Чрезмерное удовлетворение потребностей ребенка. -Зависть. -Стихийно-групповое общение</vt:lpstr>
      <vt:lpstr>Контролируемая социализация учащегося,  внесёт наибольший вклад в развитие личности, также в воспитании законопослушного гражданина.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«РОЛЬ СЕМЬИ  В ПЕДУПРЕЖДЕНИИ ПРАВОНАРУШЕНИЙ  СРЕДИ ДЕТЕЙ И ПОДРОСТКОВ  »</dc:title>
  <dc:creator>Галина</dc:creator>
  <cp:lastModifiedBy>Галина</cp:lastModifiedBy>
  <cp:revision>4</cp:revision>
  <dcterms:created xsi:type="dcterms:W3CDTF">2013-03-30T15:27:54Z</dcterms:created>
  <dcterms:modified xsi:type="dcterms:W3CDTF">2013-03-30T16:05:49Z</dcterms:modified>
</cp:coreProperties>
</file>