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7" r:id="rId11"/>
    <p:sldId id="285" r:id="rId12"/>
    <p:sldId id="288" r:id="rId13"/>
    <p:sldId id="286" r:id="rId14"/>
    <p:sldId id="289" r:id="rId15"/>
    <p:sldId id="291" r:id="rId16"/>
    <p:sldId id="290" r:id="rId17"/>
    <p:sldId id="292" r:id="rId18"/>
    <p:sldId id="293" r:id="rId19"/>
    <p:sldId id="294" r:id="rId20"/>
    <p:sldId id="257" r:id="rId21"/>
    <p:sldId id="259" r:id="rId22"/>
    <p:sldId id="263" r:id="rId23"/>
    <p:sldId id="265" r:id="rId24"/>
    <p:sldId id="274" r:id="rId25"/>
    <p:sldId id="297" r:id="rId26"/>
    <p:sldId id="296" r:id="rId27"/>
    <p:sldId id="26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9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11620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1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2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3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4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5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26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1627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8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29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0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1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32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11634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35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36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11638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39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40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11642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43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44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11646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47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48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11650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51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52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1653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54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55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56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57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58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659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1660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16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16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3C5313-6EDC-4E89-A109-29F465E01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166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166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812A0-A683-4D9E-8DCA-060C0D23CF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C04FD-703B-4A11-9785-EAAC19259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0F2EB-DB51-41D3-9AE7-DC1C91A17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A431C-F1B0-47BA-9597-507D7385C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1D99-4AF8-4D7C-B662-2CC36C4CD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A089C-5FBF-44E5-9FBA-D8F11FA5D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BACC3-AD74-4DC3-BF09-8DB7AF744C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3D46-7A4C-499E-A800-B3A43F298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CDC1C-6614-41FD-A590-8A12C0FF2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A67D3-BC62-4529-A420-5D909A5B20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1059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1059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9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9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60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1060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1060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0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1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10612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13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1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1061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1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1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1062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2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2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62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062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2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3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3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3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3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3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3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3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63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063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63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064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064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5CC0F3-3A54-4BB3-9B02-3C8CAFCF4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1/57/64/57064103_shou5.JPG" TargetMode="External"/><Relationship Id="rId3" Type="http://schemas.openxmlformats.org/officeDocument/2006/relationships/hyperlink" Target="http://img1.liveinternet.ru/images/attach/c/2/64/615/64615891_Suhomlinskiy_VasilAleksandr.jpg" TargetMode="External"/><Relationship Id="rId7" Type="http://schemas.openxmlformats.org/officeDocument/2006/relationships/hyperlink" Target="http://www.epwr.ru/quotauthor/411/8.jpg" TargetMode="External"/><Relationship Id="rId12" Type="http://schemas.openxmlformats.org/officeDocument/2006/relationships/hyperlink" Target="http://www.s-marshak.ru/art/portraits/portraits17.htm" TargetMode="External"/><Relationship Id="rId2" Type="http://schemas.openxmlformats.org/officeDocument/2006/relationships/hyperlink" Target="http://brs-lk3.ucoz.ru/index/blok_a_a/0-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a/a5/Charles_Blanc.jpg" TargetMode="External"/><Relationship Id="rId11" Type="http://schemas.openxmlformats.org/officeDocument/2006/relationships/hyperlink" Target="http://www.livelib.ru/book/1000420427/selections" TargetMode="External"/><Relationship Id="rId5" Type="http://schemas.openxmlformats.org/officeDocument/2006/relationships/hyperlink" Target="http://museum.ru/imgB.asp?1255" TargetMode="External"/><Relationship Id="rId10" Type="http://schemas.openxmlformats.org/officeDocument/2006/relationships/hyperlink" Target="http://900igr.net/datai/literatura/Gogol-6/0022-023-N.V.Gogol-1809-1852-g.jpg" TargetMode="External"/><Relationship Id="rId4" Type="http://schemas.openxmlformats.org/officeDocument/2006/relationships/hyperlink" Target="http://gorod.tomsk.ru/uploads/30470/1260434310/1237680622_aab30da0ab17e8fa37910ac3ef5d69c4_big.jpg" TargetMode="External"/><Relationship Id="rId9" Type="http://schemas.openxmlformats.org/officeDocument/2006/relationships/hyperlink" Target="http://knigian.ru/images/639_rubakin._locman_knignogo_morya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36912"/>
            <a:ext cx="7200800" cy="2160240"/>
          </a:xfrm>
        </p:spPr>
        <p:txBody>
          <a:bodyPr/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Урок 1 </a:t>
            </a:r>
            <a:br>
              <a:rPr lang="ru-RU" sz="4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Введение в курс литературы </a:t>
            </a:r>
            <a:br>
              <a:rPr lang="ru-RU" sz="4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(8 класс)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14744" y="4000504"/>
            <a:ext cx="4921256" cy="1765296"/>
          </a:xfrm>
        </p:spPr>
        <p:txBody>
          <a:bodyPr/>
          <a:lstStyle/>
          <a:p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r>
              <a:rPr lang="ru-RU" sz="2800" b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Гаськова</a:t>
            </a: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Э.А., учитель литературы МБОУ СОШ № 2 г. </a:t>
            </a:r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Тайшета</a:t>
            </a:r>
          </a:p>
          <a:p>
            <a:r>
              <a:rPr lang="ru-RU" sz="28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2014г.</a:t>
            </a:r>
            <a:endParaRPr lang="ru-RU" sz="2800" b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img2.cliparto.com/pic/xl/191061/3768896-wise-o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2500298" cy="2412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642918"/>
            <a:ext cx="514353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 всегда отражала историю народа, историю страны, обращалась к важнейшим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историческим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событиям, вдохновляла народ 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подвиги во славу родины, прославляла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героев, обличала несправедливость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(«Как один мужик …», «Левша»), прививала любовь к Отечеству.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Классики русской литературы XIX в. и русские писатели ХХ в., представляющие собой гордость русской литературы, связаны своим творчеством с самыми значительными страницами русской истории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booklya.com.ua/files/books/4536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3170">
            <a:off x="6967927" y="567145"/>
            <a:ext cx="1315424" cy="2065216"/>
          </a:xfrm>
          <a:prstGeom prst="rect">
            <a:avLst/>
          </a:prstGeom>
          <a:noFill/>
        </p:spPr>
      </p:pic>
      <p:sp>
        <p:nvSpPr>
          <p:cNvPr id="20485" name="AutoShape 5" descr="data:image/jpeg;base64,/9j/4AAQSkZJRgABAQAAAQABAAD/2wCEAAkGBxQTEhUUEhQUFhUXGRwXGBgYGBoXHBQYFxcXGBwYGBgYHSggGBolGxcYITEhJSksLi4uGh8zODMsNygtLiwBCgoKDg0OGhAQGiwkHBwsLCwsLCwsLCwsLCwsLCwsLCwsLCwsLC8sLCwsLCwsLCwsLCwsLCwsLCwsKywsLCwsLP/AABEIARkAswMBIgACEQEDEQH/xAAbAAADAQEBAQEAAAAAAAAAAAABAgMABAYFB//EAEMQAAIBAgQCBwYDBgMHBQAAAAECAAMRBBIhMUFRBQYTImFx8DKBkaHB0RQjQgdSYqKx4XKCkjNDU2Nzk/EVF4Oz4v/EABgBAQEBAQEAAAAAAAAAAAAAAAABAgME/8QAIxEBAAICAQQBBQAAAAAAAAAAAAERAiEDEjFh8CIEUXGBkf/aAAwDAQACEQMRAD8A/HabaHneGLS4+craGSiaMRFAgMBNaEwWgUvaaAma8gxhWIZRWhS5oM0UzXhBigx4DANhFAjQmAANIZhBeUAzCGGAoEMF414GgmBM0CFLjK2kaJ098rmhTMIkbNaJeAzQg2ghtCGLXgtCFitINbWGKI5EKQwgTARjtCMZmgJmhT2iiEtNaALwqIsyyoct5QRSdILyA8Y1oLzXgYTTZTNAjSXQxwIuH298fLKNpJuI5MwaQBZQtEvGgEQWhMF4VssIhJ+U/R6/VKmeiaiigVxeHSninqlCDUSqGZ6Qa3eFOmV0B3Eg/N4J6fD9Uc+EpYoVmIqVexKLQZzTI1Y3D6gDwFzppvPo1P2eha2Mo/isz4OmHcDDk5gyhrIBUuT3h8+UWU8LGUz2L9RlVcK1TFin+JV2Aag4KdnYEWD3ZixAAsLg302nD1o6rfhaOGrhqhSvnAWrSNKpTamQCGW50N7g+EtjzbGYTPAplRhGEGaEayAAzTBbQ2vA0AjBNISIAsJobQQI0hofMyg2kqXHzlAYGAhhE2WAAJS0RZ6ToHqhVxWExWKpsoXDgnLYlquVc7BbbFVKnjfMBpA8+ogZbT6/VPoIYyuKJrpRZtELqWDsb93Q93zPMCfRPUz8/F0qmJWmMIAXqNSYg3NrWzXBJIC39q9xIrz3RdWkKyGuC1IMC6jQuBrlvY2B2Om1567obryKWPrYioatSi4e1ItYMKu6nu7DhoNhOXAdQzXwdXFUMTTqGktRjS7NgzdkqMwVsxB7tRNfG0j1I6lP0iamWslIJYAspbOxV2KixFrKhPvEVZbrp9asOmDp4SgcRTVK5rZlfUq2hp+x+7seYvPoVuvmHOIx1dUrK+MprTOWoPysqhcyns9T3VOvjPFYPontsUmHouH7SoqK9soIYjvlbmwAuSL/AKTPQYzqGaONr4WriFRaNA4ntshIemAmyBr3uxG59gyV5W/D7WC/aHSpjDZqVSq1ClVol2qWLCvlZnU5LowKAAi+hI8Z5/rD1jpV8HRw6UnTsHdlZqmcsKpuwfui58QR5T6n/t7Ty4Vj0glsWbUSaDam4Gv5mmpE5G6nU8PQStj67UhVLCjTpoHqOim3atmYBVNwQNTYjbgryPGiHLPdp+znNVw4p4pTh8XcUK/ZE3qC5NKomcZGADagn2T7oYjqJ+Xi2oYtKz4PMa1M0jTYKhYFkOZg3sNpptNM08XeET1HU/qXV6QTEtTcJ2KXUFc3bVCHYU1NxlNk1OtrjSeWB433gFhymtGUmF28IAvwgvMPnDID74JhNA5qRlQsRF3j30lDB5rcYF1jqICX48p+wdUMTQwVbAUamICOKRSvRNMktUxxSpYvmAXKPw42OiGflGFrBHVsqtlN8rAFW8CCCCPCfT6T6fatihiaiUzUuCwyLlcrsWXLYnYajgOUiwt0v0HVw3SD4SiGNRK2WkBe5DEGkQf8JW54az337R2OL6PNahUV2w9RUx3Zi3auqBBW01ZFJIF9LEnhPG1v2gV2xH4lkomtlKdoaVPNlIItfJyJF+RtOPoTrfVworLRSmFrE9oDTRgym/cIZD3NT3dtTBp6f9m3Sgw6YMvbs6uOxFCpfYrVw2EUe7PknpOqPR34HpGhgARdVxVd7G9857OjfxFGmp/zmfluI6yO1AUBTpIiv2q5KaIy1Li7BlUMCQqjQ7ADhOzD9esUmKqYu6GvUABdkQkALlst1soI3ta9hIulOouHRfxOJquaa0qRpI4XMVrYkNTUqtxcqnaHcT0X7QAuI6NwWMo1DV7Efgq1TKFL2AKsygm2oPH/AHgnjsR1lqPh3w/Z0Fpu/aELSpi1TYMpCAqQCQLHQEiNgutdalhWwirT7F7l1NOm2dib5ixUnMLCxvcWW2wgel68OR0R0MRv2dS3gbLOn9rpFSl0bXpi9FsPkUjZWXKSt+Btw/hPKeU6Z62VsTRTD1RS7On/ALMLSpp2ViPYKoCoNtbHWT6J62YnD0zRR1aiTm7OoiVVB3uFqKQD42j9I/U+ojCl0f0VTqe3Vxj1KQO4p2rnOPAg/wA4nPgexxNbpbB0UbDVX7V6lYNnFUU6jDK4e+RCWJspHGfnVPrpihiBiWcNVUWQsisKY/gVgQhtp3QLXPMytbrviWFQXpqKpzVclGlT7Y3uRVKIM4PENcG+u8k39l09T1Z6ToYAdHGrWem4zYqqioGVxiV7NA7M6lctFQdj7V55P9pHQv4XpHEUwLIzdrT5ZKveFvAHMv8AlnD0v1gq4mqlWsKZdLDSnTUMEtlV1VQHAAtYg6abaSnWHrNXx2Q4goxQWUimiEL+7dFBK8gdtecsSkvi2jCKYbTSBDaFAJQJrIIFJo59azQIJx85amDJU+PnLU4FFpCI410gdopaACdbQ3tAYjGEUF5riLCRrKDN8IG5xbwKBoW2kxKA6SBCsq0W0cr8YUpGnnMotA23rhAggZIB4Sjf2kgYDsByhG0yiYmAQsqTpz+8BcW8Yt5ACnnNMWM0CNHj5xkGsFIb+cIlBciIVlMtz4RnaQQO0VW5yhHOIVlQbTCMFgO0AWtHbXh8Io2hvwgZBMDvGcaQAQHptrKVWPvkF31jZpBrXEdDJlr6CAG2usopVGvhJhRGV+B4wC95FZdPKM3OOqXgYbiLBQQVBFPMSqqTzvIIGaXNhuPnBFhUpHX2d/3l8I3ZeKj/ADD7ztRNCLNe/wDwV8OMkiG92D/9oQOZqZFtV2/eHj4xTSPNf9QnW9yt7N4Hs1sffJKL6DNfj+WNLe+VElo3PtL72EJpa7rr4iFV1/Vr/ANZerTIGobx7g0hXG3gR8Zhfa66+P1l2U72a3PIIUQ72b/QPvKjnNLXh8ZTCYZmJtYAfq+g5+r2nQtJicuuu4KgG2/rxtPT9B4JRlYqHNwUp3GoDWzWO4ve2n8Xlx5eXoh0ww6k+gup74i3Z0me/wCp2yKfI5l+QceM+pX/AGfOVUrToOGDWFOuHZsvtZQXS9uO866fWxcJVBXNWrJmQ6hUAJBysbEsQ1zZdBe19JIdeKZVVq4bIoUorUqr5qYYMvdWpcGyswAuLA2Fp5seXl3P8dZwxeQ6Q6utTYgZgw3p1BZh77Lv4gA8GYz5Iob6qLcCSD5bT9X6Qq0q9JLv2lIralUCqpw+Re8KjMbksct0tbvcp4TH4UpVa/dZTle2u3EX30IsTwI5Ezpw/UdWp7sZ8VRcPjDCgfrTUai5+28SnQ/iQe/+0+niA9rjtCvPKvuiUM2Um1Tl7K2uZ6bcXCaO2qfH+0uuGG2dL87nXy0l2LHbtD/lEolRuPaePdX3SKguGF/bT4nh7pKrQF/bT4n7TsLsDf8AM+CxS7Zh7f8ALIOAINsy/P7SmUAauvuJ+06mVv8AmfBflIVMx4P8pe4Xu/vL8/tNGFPn2l/MQQNRy6n8vfiz8hrKBUJt+WPHM85lz6kZ7eQ8J0ZyBfv38hKjlq2B/SfJm+sktv4fi06jTYDQPr4DX1rJDDtbZvlKK4dgMulL3lzr467RsRUsQPybgE6KTv5jw+cVLjUZ9R4c/vGaob3JfUAaleEDfiDqSaWttMvLXSw0ku0GjXS972GbfnHqOW2LnjraBQ1v1W8x9YHX0YxOYBragAjhmva1/GxnpcZ0iUp1WVvYARRsVLHLppw7x468uPkcC5uwvroRc8Re38xE+y9KvXSxamFYXAH+8bcC52nk5o+dz2ejjn46fd6sdIomFvUQVcrEKhytp3eL6Io4sdB7wD9Gl0liWA/B4DDi9u8tB6uv/XqFF4fpBE831V6SekDlCnWxBUnlvkuwsf4Z+iV+uVY0lCpTQKPay1amu2uZaaLvsX47Tz53jllrv5dI3EPFYHGUu3q06ZYq6M79rqBiKQLkqBYhdGG+vlODpyuzBCcpLJZrJlGZWyggMoNrVNiOAnN0ThKrO9ZKi0yrsFZgLVHNyU4j2b333HOJ0ziKpYmvkuq7Je1yQwuf8g+InSMazip99pJn4y+QMWLarS5+yQdf8Nh6M6UxNP8A4dK3IGqOG4JvacGHqFbWzDTgwEulW+il9f4xvPdLyCzUiRYADjqzHj4CMEUjdOPB/wCokRVbm2mntDSXFZsh7zjl3xz+cSFShn0Ap6a7kcL6ZiL8YTRPFVHiVeRp1TmBJb3PO1q7DTNUta/+1Go8ZJHE7C50T3Zo6hbX7nwfT4R2fXUsf/kWV7QG3t2/6i/1tCp9jfXufB/tNOntzwZ/+8v2mmR8hCtj7G/J+Q+0Z3X/AJfuDw0sU4Bszb8zyEUu3M/EzaOmmFtf8vThaob7RKZW+vZj3P8ASKmLfLbM2nDMfP6SNSq2l2b4wLNlvun+l/rEqBb/AKfKzeuMkKxJuSfibxnrHmfjKKLUA4IPGzTaHivwOn3kbngTHUtzN/OBalpqCPKzd4cr8J9jAYxRbNYgXZT+4Tvfwvr4fAz4oLb3PxMRKzKd9Pf6E554dcN4Z9MvWno5Kx7wYHS9RRe9yRe1rEDQX0vefRwHVyjXOVq1evVSmzpTIyLkQgBBVzPa9zbKLd02Oxnj8Lj8p7rMv+E6fb5T7VTrRW7LIMRWy2sQtl05HIqtb3zy5cfJGo99/LtGeD6fTOIWl3SFGUMEoAAKASCHe9yNdSW1JGw4+QxuILmxOpN2NuO9tNd7acLDkZGpiybhRbjfjf7+Op8YlJSNzYef2nfi4unc93PPkvUFCGx57eyfhERePL+Eyxci9jv4yQc24zvbkckeH+mHs7jbj+7Irfe5le0tsfmeUWMKBtqP5TrOilT01FhtfJe8gr34n4mGrUYC1zb3ySHYC/8A+PpL0aea/Pwp3nGlU8bxqLkXNzvzkkUKnh/9c0QufEzSDnUbnx+gmKX8JqD3v5/QQ5b8ZoNoBpv/AGkX8fOdL0TluNROYjWICnWVSnbX4Q06fGVY85ZkC2ml46MCOEUeMRDrrsflMor8PKcz3l6lO3HSIFvpLCpJz5S+blAE9fCNUtfj9oEyTMimMU193wlVItaLCheFv7R3oDKNrmbtbDjf36+cVq7c5NibC0zjYW9aTNUJ4yYc+tpQ+0WrU4DhHV7xWT164QEIuNP7SlNTvDpx9Wh9/oQHB8TNEKmCShKgN/P6CUWmSJKjoT5/QSytpa2sosG7tvA3nIElwjWt7+M19JOwZCFGvr+0gRvvLKl/pMbX12iAOG+8RpYgWuLcpNhfTSIRSjU0YfO/GKhtFROAt4+uUKLc76QoM128JRGB9cJGppBTa2tjLQ6icu9hf5xHpgHTaSd7+cKn1eShgt9xEdJVNQR6v6/pJrTI4yhSLac5kItbWOy2Os2WAtPxlb6czJousuVsJJHIx1tLkWUCTYX4b+rSlOJFQCYYoaaZ2JUaVw3O/wBJs9o1Pu5vP7SDteagUDG3v9GNmttvJnfTa0PaajS8Bi3hJgk+EpmvAVBlsTC3PrWem/8AT6VDA4fEGktapiHqjvlslJKLKlrIwuzE3udhsOM85Tpkmy3JOgABJNzy4nwnosHUxaU+x7B2p5i4p1KRIV1ABZc6d0gEA2tuAdxFkL9KUMPhsPh664cVBimxD5Xdz2VGjWyLRUqQc+Xdzc3t7/uY/qpQoDGKq0iaNegtJ6zuAqV6Zco+Q2uNBcjgbnWee/H40i7UmqA1mqjtKAfs671CGZQyd1jUuCugLC1riEdIY4B1anVc1qqu2ej2hqVQuZD30JY5SSANLG+0Wr7eH6ApKj9vhaVMp0gtCqHrFRTw70jUOV+0AYgEEEXJHAzkpdWqFTCYo0wWqXq4jDMT3jhqNU08pS4uzKKj3t+kT4+OxuMq0qi1u0ZXYYly1LXMR2Yql7XC2OQEHLbSNg8di1qJXpqyutIqjCkCvZU1NNiFy5SqqSpa3nFmnoejOgcO9boq6UVXEU1aqhaoGqlndSVtcDRRsRrecGN6Lo/ghX7JEy4uutRxmP5VIKyqAWszEtlA0vcXNgTPnYbF41mw9VFY/hlIoOtFSKapctlstmy3JN72uTFxtTGsgoPSfJnauFNEICzAZ3JKjSzoDc2syjiItXqsf0HhlrdJ00pUKYw7YUUmqFyqCuRnLWPe34/KeDxuQ16mRVVQxChSSotpdSxuVNrjXjPuHpDpCp2pajUZq5Vao7BCajUiyoGXs7izIwGg1U8RPiY2pVqfnOpsxyB8oVSURQEGUBbhAug8ISUHQmTZdY6VL7m1oQt9d5ENlBj5AFi0hY8oMTU0sDIIZuU6cubW1jPnhtZ00avGWYBvNBkPMzQI7k+f0EDgW4ylNb353+gkiDLAemul44pbmGl4acP6SuQbE6iSRzKLStNTbziPHJ046cBArhnyVFY3srBvgbz0GI6yJUpVqLU3CVqlaoTcXXta1KsoHA2NKxHG/C080XvzHr+0Qn14QPVVutFM1KtU03DVkFFhmGiBk1Vitw2Smg5ZszcbS+E65onYWpG9J6bXuAWFKl2dlA7qEgAaCwHmTPHAAyTS0ty9LW6eVqHYhSB+Hp0L82pVlqhz4WXLbhcmPhOnlp0VpZdqOIpFr6t25YjyVcxJHEgchbzi1P6TYk7et5KLfdwHTqU6dJCrEouJBII1/EoE/ltfxl8d1pFYVaLKRQqoikLlDK9MUBnzW7xP4dQQRt5XnlRodZRVB2lpLe0odb0WqavYksxplhm27G4SxtcnJlU30vma1zp8fpbpSm9CnSp0RTyPnJFgGJpU6ZJVQAGJp5jbTX3z5NPwlqdQbHj/AFkW3Lfl5yqAiWUW8otR/OLRGpUMgffLMTa0D7DlKIBJaiLTA8JRliZFA3q00VKRtw+U0zoc1MHXlf6CdAFhClIa35/QSjqNLRYnRy+N/d8oHPozVKZ4DSSZrEHlKKOvMwWPD1p/5mNXNraVQgAeuUgm9K/vinDsJfPpJmrzlixO3G3hIMnwlm20MnmmoBLQEx1S8aqtht4QJ5ZSgeUi+uxgp3Bih2Ow5efjEdRoYqC7amdBpg6jha0z2Cq3L1bnJsTyhpoTylaqaQJADje8eowsALRWXS49bRC23CBG1pRHJM2W+0vTUe+WZFU23/pNFywTIy+0x8fpCSdhtMyb77/SZ0PD5yQAz7jwnN5D5SzrxhYcRKIFrGOp4fC8kV184GFpRViRvYxM9zGVgRb0JPJKHV+fuknYXlm0Gs5i14gWpsdP7Q1DdRFqG1rQot97wJ2ttK09T8opSUOnrzixQC33mFYr63j0ySLac5nXa4mQ7MN4rtEN9NOHx0hIsYBIB4ybr/aEA38Ia+nPeUam2lvV500ktONTczqqVAALbySHZBNJ5jyHxmkBRfa19aRiPjIGta9vWgkfxJiIsdGJQW0PiZzVXvbwiGt3bGLmsDf3TURQqnO/vmqIOcnhhsPGPUGvkYCsttjHSrbSTYncQEA6yhnNzqYotbbaFtohqeEAu2msam/KKig6SrU7C8Cu/ASdRTpyl1tlBk3qaGZgBGI1+sqlbTWc5bSGk4JloUbfw/pFrm3reK3nJm534SxAbtSDKGpf1tr85C3nv94bRQsCOevgZRlvOQrLCrp7pJgHXgR8vvNI9uJooVddzxvtJU1mxX1+gjJ7Q9cYjsKIgteRNIkzo/SPP7Qfu+uAksKmUHS99oWp6xaXtHz+86G4RI56bAX0gd11NjJ1fab1yirsZqIA3mYfGah7Rlj7XxgNRAuL/wDiPVa3iDI8vf8A0lk9keZ/osgI1Foipc67+Etx9eERva90kKkw1igWmaI/D3TSLKoI1FtYrpbfy85uEOJ3H+GAM/DhFv8ACZPahbYe6BOk1ry5Hd04zm4y3CWQqkAagTSDbzR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 descr="data:image/jpeg;base64,/9j/4AAQSkZJRgABAQAAAQABAAD/2wCEAAkGBxQTEhUUEhQUFhUXGRwXGBgYGBoXHBQYFxcXGBwYGBgYHSggGBolGxcYITEhJSksLi4uGh8zODMsNygtLiwBCgoKDg0OGhAQGiwkHBwsLCwsLCwsLCwsLCwsLCwsLCwsLCwsLC8sLCwsLCwsLCwsLCwsLCwsLCwsKywsLCwsLP/AABEIARkAswMBIgACEQEDEQH/xAAbAAADAQEBAQEAAAAAAAAAAAABAgMABAYFB//EAEMQAAIBAgQCBwYDBgMHBQAAAAECAAMRBBIhMUFRBQYTImFx8DKBkaHB0RQjQgdSYqKx4XKCkjNDU2Nzk/EVF4Oz4v/EABgBAQEBAQEAAAAAAAAAAAAAAAABAgME/8QAIxEBAAICAQQBBQAAAAAAAAAAAAERAiEDEjFh8CIEUXGBkf/aAAwDAQACEQMRAD8A/HabaHneGLS4+craGSiaMRFAgMBNaEwWgUvaaAma8gxhWIZRWhS5oM0UzXhBigx4DANhFAjQmAANIZhBeUAzCGGAoEMF414GgmBM0CFLjK2kaJ098rmhTMIkbNaJeAzQg2ghtCGLXgtCFitINbWGKI5EKQwgTARjtCMZmgJmhT2iiEtNaALwqIsyyoct5QRSdILyA8Y1oLzXgYTTZTNAjSXQxwIuH298fLKNpJuI5MwaQBZQtEvGgEQWhMF4VssIhJ+U/R6/VKmeiaiigVxeHSninqlCDUSqGZ6Qa3eFOmV0B3Eg/N4J6fD9Uc+EpYoVmIqVexKLQZzTI1Y3D6gDwFzppvPo1P2eha2Mo/isz4OmHcDDk5gyhrIBUuT3h8+UWU8LGUz2L9RlVcK1TFin+JV2Aag4KdnYEWD3ZixAAsLg302nD1o6rfhaOGrhqhSvnAWrSNKpTamQCGW50N7g+EtjzbGYTPAplRhGEGaEayAAzTBbQ2vA0AjBNISIAsJobQQI0hofMyg2kqXHzlAYGAhhE2WAAJS0RZ6ToHqhVxWExWKpsoXDgnLYlquVc7BbbFVKnjfMBpA8+ogZbT6/VPoIYyuKJrpRZtELqWDsb93Q93zPMCfRPUz8/F0qmJWmMIAXqNSYg3NrWzXBJIC39q9xIrz3RdWkKyGuC1IMC6jQuBrlvY2B2Om1567obryKWPrYioatSi4e1ItYMKu6nu7DhoNhOXAdQzXwdXFUMTTqGktRjS7NgzdkqMwVsxB7tRNfG0j1I6lP0iamWslIJYAspbOxV2KixFrKhPvEVZbrp9asOmDp4SgcRTVK5rZlfUq2hp+x+7seYvPoVuvmHOIx1dUrK+MprTOWoPysqhcyns9T3VOvjPFYPontsUmHouH7SoqK9soIYjvlbmwAuSL/AKTPQYzqGaONr4WriFRaNA4ntshIemAmyBr3uxG59gyV5W/D7WC/aHSpjDZqVSq1ClVol2qWLCvlZnU5LowKAAi+hI8Z5/rD1jpV8HRw6UnTsHdlZqmcsKpuwfui58QR5T6n/t7Ty4Vj0glsWbUSaDam4Gv5mmpE5G6nU8PQStj67UhVLCjTpoHqOim3atmYBVNwQNTYjbgryPGiHLPdp+znNVw4p4pTh8XcUK/ZE3qC5NKomcZGADagn2T7oYjqJ+Xi2oYtKz4PMa1M0jTYKhYFkOZg3sNpptNM08XeET1HU/qXV6QTEtTcJ2KXUFc3bVCHYU1NxlNk1OtrjSeWB433gFhymtGUmF28IAvwgvMPnDID74JhNA5qRlQsRF3j30lDB5rcYF1jqICX48p+wdUMTQwVbAUamICOKRSvRNMktUxxSpYvmAXKPw42OiGflGFrBHVsqtlN8rAFW8CCCCPCfT6T6fatihiaiUzUuCwyLlcrsWXLYnYajgOUiwt0v0HVw3SD4SiGNRK2WkBe5DEGkQf8JW54az337R2OL6PNahUV2w9RUx3Zi3auqBBW01ZFJIF9LEnhPG1v2gV2xH4lkomtlKdoaVPNlIItfJyJF+RtOPoTrfVworLRSmFrE9oDTRgym/cIZD3NT3dtTBp6f9m3Sgw6YMvbs6uOxFCpfYrVw2EUe7PknpOqPR34HpGhgARdVxVd7G9857OjfxFGmp/zmfluI6yO1AUBTpIiv2q5KaIy1Li7BlUMCQqjQ7ADhOzD9esUmKqYu6GvUABdkQkALlst1soI3ta9hIulOouHRfxOJquaa0qRpI4XMVrYkNTUqtxcqnaHcT0X7QAuI6NwWMo1DV7Efgq1TKFL2AKsygm2oPH/AHgnjsR1lqPh3w/Z0Fpu/aELSpi1TYMpCAqQCQLHQEiNgutdalhWwirT7F7l1NOm2dib5ixUnMLCxvcWW2wgel68OR0R0MRv2dS3gbLOn9rpFSl0bXpi9FsPkUjZWXKSt+Btw/hPKeU6Z62VsTRTD1RS7On/ALMLSpp2ViPYKoCoNtbHWT6J62YnD0zRR1aiTm7OoiVVB3uFqKQD42j9I/U+ojCl0f0VTqe3Vxj1KQO4p2rnOPAg/wA4nPgexxNbpbB0UbDVX7V6lYNnFUU6jDK4e+RCWJspHGfnVPrpihiBiWcNVUWQsisKY/gVgQhtp3QLXPMytbrviWFQXpqKpzVclGlT7Y3uRVKIM4PENcG+u8k39l09T1Z6ToYAdHGrWem4zYqqioGVxiV7NA7M6lctFQdj7V55P9pHQv4XpHEUwLIzdrT5ZKveFvAHMv8AlnD0v1gq4mqlWsKZdLDSnTUMEtlV1VQHAAtYg6abaSnWHrNXx2Q4goxQWUimiEL+7dFBK8gdtecsSkvi2jCKYbTSBDaFAJQJrIIFJo59azQIJx85amDJU+PnLU4FFpCI410gdopaACdbQ3tAYjGEUF5riLCRrKDN8IG5xbwKBoW2kxKA6SBCsq0W0cr8YUpGnnMotA23rhAggZIB4Sjf2kgYDsByhG0yiYmAQsqTpz+8BcW8Yt5ACnnNMWM0CNHj5xkGsFIb+cIlBciIVlMtz4RnaQQO0VW5yhHOIVlQbTCMFgO0AWtHbXh8Io2hvwgZBMDvGcaQAQHptrKVWPvkF31jZpBrXEdDJlr6CAG2usopVGvhJhRGV+B4wC95FZdPKM3OOqXgYbiLBQQVBFPMSqqTzvIIGaXNhuPnBFhUpHX2d/3l8I3ZeKj/ADD7ztRNCLNe/wDwV8OMkiG92D/9oQOZqZFtV2/eHj4xTSPNf9QnW9yt7N4Hs1sffJKL6DNfj+WNLe+VElo3PtL72EJpa7rr4iFV1/Vr/ANZerTIGobx7g0hXG3gR8Zhfa66+P1l2U72a3PIIUQ72b/QPvKjnNLXh8ZTCYZmJtYAfq+g5+r2nQtJicuuu4KgG2/rxtPT9B4JRlYqHNwUp3GoDWzWO4ve2n8Xlx5eXoh0ww6k+gup74i3Z0me/wCp2yKfI5l+QceM+pX/AGfOVUrToOGDWFOuHZsvtZQXS9uO866fWxcJVBXNWrJmQ6hUAJBysbEsQ1zZdBe19JIdeKZVVq4bIoUorUqr5qYYMvdWpcGyswAuLA2Fp5seXl3P8dZwxeQ6Q6utTYgZgw3p1BZh77Lv4gA8GYz5Iob6qLcCSD5bT9X6Qq0q9JLv2lIralUCqpw+Re8KjMbksct0tbvcp4TH4UpVa/dZTle2u3EX30IsTwI5Ezpw/UdWp7sZ8VRcPjDCgfrTUai5+28SnQ/iQe/+0+niA9rjtCvPKvuiUM2Um1Tl7K2uZ6bcXCaO2qfH+0uuGG2dL87nXy0l2LHbtD/lEolRuPaePdX3SKguGF/bT4nh7pKrQF/bT4n7TsLsDf8AM+CxS7Zh7f8ALIOAINsy/P7SmUAauvuJ+06mVv8AmfBflIVMx4P8pe4Xu/vL8/tNGFPn2l/MQQNRy6n8vfiz8hrKBUJt+WPHM85lz6kZ7eQ8J0ZyBfv38hKjlq2B/SfJm+sktv4fi06jTYDQPr4DX1rJDDtbZvlKK4dgMulL3lzr467RsRUsQPybgE6KTv5jw+cVLjUZ9R4c/vGaob3JfUAaleEDfiDqSaWttMvLXSw0ku0GjXS972GbfnHqOW2LnjraBQ1v1W8x9YHX0YxOYBragAjhmva1/GxnpcZ0iUp1WVvYARRsVLHLppw7x468uPkcC5uwvroRc8Re38xE+y9KvXSxamFYXAH+8bcC52nk5o+dz2ejjn46fd6sdIomFvUQVcrEKhytp3eL6Io4sdB7wD9Gl0liWA/B4DDi9u8tB6uv/XqFF4fpBE831V6SekDlCnWxBUnlvkuwsf4Z+iV+uVY0lCpTQKPay1amu2uZaaLvsX47Tz53jllrv5dI3EPFYHGUu3q06ZYq6M79rqBiKQLkqBYhdGG+vlODpyuzBCcpLJZrJlGZWyggMoNrVNiOAnN0ThKrO9ZKi0yrsFZgLVHNyU4j2b333HOJ0ziKpYmvkuq7Je1yQwuf8g+InSMazip99pJn4y+QMWLarS5+yQdf8Nh6M6UxNP8A4dK3IGqOG4JvacGHqFbWzDTgwEulW+il9f4xvPdLyCzUiRYADjqzHj4CMEUjdOPB/wCokRVbm2mntDSXFZsh7zjl3xz+cSFShn0Ap6a7kcL6ZiL8YTRPFVHiVeRp1TmBJb3PO1q7DTNUta/+1Go8ZJHE7C50T3Zo6hbX7nwfT4R2fXUsf/kWV7QG3t2/6i/1tCp9jfXufB/tNOntzwZ/+8v2mmR8hCtj7G/J+Q+0Z3X/AJfuDw0sU4Bszb8zyEUu3M/EzaOmmFtf8vThaob7RKZW+vZj3P8ASKmLfLbM2nDMfP6SNSq2l2b4wLNlvun+l/rEqBb/AKfKzeuMkKxJuSfibxnrHmfjKKLUA4IPGzTaHivwOn3kbngTHUtzN/OBalpqCPKzd4cr8J9jAYxRbNYgXZT+4Tvfwvr4fAz4oLb3PxMRKzKd9Pf6E554dcN4Z9MvWno5Kx7wYHS9RRe9yRe1rEDQX0vefRwHVyjXOVq1evVSmzpTIyLkQgBBVzPa9zbKLd02Oxnj8Lj8p7rMv+E6fb5T7VTrRW7LIMRWy2sQtl05HIqtb3zy5cfJGo99/LtGeD6fTOIWl3SFGUMEoAAKASCHe9yNdSW1JGw4+QxuILmxOpN2NuO9tNd7acLDkZGpiybhRbjfjf7+Op8YlJSNzYef2nfi4unc93PPkvUFCGx57eyfhERePL+Eyxci9jv4yQc24zvbkckeH+mHs7jbj+7Irfe5le0tsfmeUWMKBtqP5TrOilT01FhtfJe8gr34n4mGrUYC1zb3ySHYC/8A+PpL0aea/Pwp3nGlU8bxqLkXNzvzkkUKnh/9c0QufEzSDnUbnx+gmKX8JqD3v5/QQ5b8ZoNoBpv/AGkX8fOdL0TluNROYjWICnWVSnbX4Q06fGVY85ZkC2ml46MCOEUeMRDrrsflMor8PKcz3l6lO3HSIFvpLCpJz5S+blAE9fCNUtfj9oEyTMimMU193wlVItaLCheFv7R3oDKNrmbtbDjf36+cVq7c5NibC0zjYW9aTNUJ4yYc+tpQ+0WrU4DhHV7xWT164QEIuNP7SlNTvDpx9Wh9/oQHB8TNEKmCShKgN/P6CUWmSJKjoT5/QSytpa2sosG7tvA3nIElwjWt7+M19JOwZCFGvr+0gRvvLKl/pMbX12iAOG+8RpYgWuLcpNhfTSIRSjU0YfO/GKhtFROAt4+uUKLc76QoM128JRGB9cJGppBTa2tjLQ6icu9hf5xHpgHTaSd7+cKn1eShgt9xEdJVNQR6v6/pJrTI4yhSLac5kItbWOy2Os2WAtPxlb6czJousuVsJJHIx1tLkWUCTYX4b+rSlOJFQCYYoaaZ2JUaVw3O/wBJs9o1Pu5vP7SDteagUDG3v9GNmttvJnfTa0PaajS8Bi3hJgk+EpmvAVBlsTC3PrWem/8AT6VDA4fEGktapiHqjvlslJKLKlrIwuzE3udhsOM85Tpkmy3JOgABJNzy4nwnosHUxaU+x7B2p5i4p1KRIV1ABZc6d0gEA2tuAdxFkL9KUMPhsPh664cVBimxD5Xdz2VGjWyLRUqQc+Xdzc3t7/uY/qpQoDGKq0iaNegtJ6zuAqV6Zco+Q2uNBcjgbnWee/H40i7UmqA1mqjtKAfs671CGZQyd1jUuCugLC1riEdIY4B1anVc1qqu2ej2hqVQuZD30JY5SSANLG+0Wr7eH6ApKj9vhaVMp0gtCqHrFRTw70jUOV+0AYgEEEXJHAzkpdWqFTCYo0wWqXq4jDMT3jhqNU08pS4uzKKj3t+kT4+OxuMq0qi1u0ZXYYly1LXMR2Yql7XC2OQEHLbSNg8di1qJXpqyutIqjCkCvZU1NNiFy5SqqSpa3nFmnoejOgcO9boq6UVXEU1aqhaoGqlndSVtcDRRsRrecGN6Lo/ghX7JEy4uutRxmP5VIKyqAWszEtlA0vcXNgTPnYbF41mw9VFY/hlIoOtFSKapctlstmy3JN72uTFxtTGsgoPSfJnauFNEICzAZ3JKjSzoDc2syjiItXqsf0HhlrdJ00pUKYw7YUUmqFyqCuRnLWPe34/KeDxuQ16mRVVQxChSSotpdSxuVNrjXjPuHpDpCp2pajUZq5Vao7BCajUiyoGXs7izIwGg1U8RPiY2pVqfnOpsxyB8oVSURQEGUBbhAug8ISUHQmTZdY6VL7m1oQt9d5ENlBj5AFi0hY8oMTU0sDIIZuU6cubW1jPnhtZ00avGWYBvNBkPMzQI7k+f0EDgW4ylNb353+gkiDLAemul44pbmGl4acP6SuQbE6iSRzKLStNTbziPHJ046cBArhnyVFY3srBvgbz0GI6yJUpVqLU3CVqlaoTcXXta1KsoHA2NKxHG/C080XvzHr+0Qn14QPVVutFM1KtU03DVkFFhmGiBk1Vitw2Smg5ZszcbS+E65onYWpG9J6bXuAWFKl2dlA7qEgAaCwHmTPHAAyTS0ty9LW6eVqHYhSB+Hp0L82pVlqhz4WXLbhcmPhOnlp0VpZdqOIpFr6t25YjyVcxJHEgchbzi1P6TYk7et5KLfdwHTqU6dJCrEouJBII1/EoE/ltfxl8d1pFYVaLKRQqoikLlDK9MUBnzW7xP4dQQRt5XnlRodZRVB2lpLe0odb0WqavYksxplhm27G4SxtcnJlU30vma1zp8fpbpSm9CnSp0RTyPnJFgGJpU6ZJVQAGJp5jbTX3z5NPwlqdQbHj/AFkW3Lfl5yqAiWUW8otR/OLRGpUMgffLMTa0D7DlKIBJaiLTA8JRliZFA3q00VKRtw+U0zoc1MHXlf6CdAFhClIa35/QSjqNLRYnRy+N/d8oHPozVKZ4DSSZrEHlKKOvMwWPD1p/5mNXNraVQgAeuUgm9K/vinDsJfPpJmrzlixO3G3hIMnwlm20MnmmoBLQEx1S8aqtht4QJ5ZSgeUi+uxgp3Bih2Ow5efjEdRoYqC7amdBpg6jha0z2Cq3L1bnJsTyhpoTylaqaQJADje8eowsALRWXS49bRC23CBG1pRHJM2W+0vTUe+WZFU23/pNFywTIy+0x8fpCSdhtMyb77/SZ0PD5yQAz7jwnN5D5SzrxhYcRKIFrGOp4fC8kV184GFpRViRvYxM9zGVgRb0JPJKHV+fuknYXlm0Gs5i14gWpsdP7Q1DdRFqG1rQot97wJ2ttK09T8opSUOnrzixQC33mFYr63j0ySLac5nXa4mQ7MN4rtEN9NOHx0hIsYBIB4ybr/aEA38Ia+nPeUam2lvV500ktONTczqqVAALbySHZBNJ5jyHxmkBRfa19aRiPjIGta9vWgkfxJiIsdGJQW0PiZzVXvbwiGt3bGLmsDf3TURQqnO/vmqIOcnhhsPGPUGvkYCsttjHSrbSTYncQEA6yhnNzqYotbbaFtohqeEAu2msam/KKig6SrU7C8Cu/ASdRTpyl1tlBk3qaGZgBGI1+sqlbTWc5bSGk4JloUbfw/pFrm3reK3nJm534SxAbtSDKGpf1tr85C3nv94bRQsCOevgZRlvOQrLCrp7pJgHXgR8vvNI9uJooVddzxvtJU1mxX1+gjJ7Q9cYjsKIgteRNIkzo/SPP7Qfu+uAksKmUHS99oWp6xaXtHz+86G4RI56bAX0gd11NjJ1fab1yirsZqIA3mYfGah7Rlj7XxgNRAuL/wDiPVa3iDI8vf8A0lk9keZ/osgI1Foipc67+Etx9eERva90kKkw1igWmaI/D3TSLKoI1FtYrpbfy85uEOJ3H+GAM/DhFv8ACZPahbYe6BOk1ry5Hd04zm4y3CWQqkAagTSDbzR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://www.rosbooks.ru/_ld/0/62339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8136">
            <a:off x="6734352" y="1947103"/>
            <a:ext cx="1428963" cy="2268195"/>
          </a:xfrm>
          <a:prstGeom prst="rect">
            <a:avLst/>
          </a:prstGeom>
          <a:noFill/>
        </p:spPr>
      </p:pic>
      <p:pic>
        <p:nvPicPr>
          <p:cNvPr id="20484" name="Picture 4" descr="http://www.uprava-lefortovo.ru/img/page_img/Sti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8393">
            <a:off x="7000892" y="3929066"/>
            <a:ext cx="1571636" cy="2378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428728" y="2571744"/>
            <a:ext cx="6815160" cy="242889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</a:b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	</a:t>
            </a: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					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Главной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темой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/>
            </a:r>
            <a:b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</a:b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курса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8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класса является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более подробное рассмотрение взаимосвязи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литературы 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cs typeface="Aharoni" pitchFamily="2" charset="-79"/>
              </a:rPr>
              <a:t>и истории.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dirty="0"/>
          </a:p>
        </p:txBody>
      </p:sp>
      <p:pic>
        <p:nvPicPr>
          <p:cNvPr id="43010" name="Picture 2" descr="http://probees.ru/wp-content/uploads/2012/08/pchelovodstvo_books-300x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572008"/>
            <a:ext cx="2857500" cy="1895476"/>
          </a:xfrm>
          <a:prstGeom prst="rect">
            <a:avLst/>
          </a:prstGeom>
          <a:noFill/>
        </p:spPr>
      </p:pic>
      <p:pic>
        <p:nvPicPr>
          <p:cNvPr id="43012" name="Picture 4" descr="http://2.bp.blogspot.com/-Fe-OqzSVDuM/TZWGJ8ZUlrI/AAAAAAAAAHE/7gh2aQ3v1pw/s320/%25D0%25B0%25D0%25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04"/>
            <a:ext cx="2943225" cy="2238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214414" y="1785926"/>
            <a:ext cx="75009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Рассмотрим учебник: посмотрите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оглавление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(обе части) и скажите,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писатели знакомы вам, какие встречаются впервые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Расскажите о рисунках на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обложке, форзаце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Работаем с учебником литературы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Работа с учебником литературы </a:t>
            </a:r>
            <a:endParaRPr lang="ru-RU" b="1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142976" y="1428736"/>
            <a:ext cx="75724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Познакомимся мы и с журналом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Сатирикон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в котором история человечества – от древнейших времен до начала ХIX века – рассказана не учеными мужами, черпающими знания из старинных книг, изучающими письмена и манускрипты, а веселыми и остроумными людьми – писателями-сатириками. Обращение к давно ушедшим событиям и людям для авторов было лишь поводом, чтобы с юмором взглянуть на современную жизнь. Тэффи, Аверченко, Зощенко... Лучшая часть обширного наследия этих писателей-юмористов принадлежит к литературной классике.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1" name="Picture 5" descr="http://blogs.pennmanor.net/centralmanor/files/2012/06/reading-292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71942"/>
            <a:ext cx="700092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214414" y="571480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Трифоновича</a:t>
            </a:r>
            <a:r>
              <a:rPr lang="ru-RU" sz="2800" b="1" i="1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Твардовского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вам уже хорошо известно.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новом учебном году мы познакомимся с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поэмой про бойца, знаменитым «Василием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Теркиным», пройдем вместе с солдатом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трудную дорогу войны, узнаем о тех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немногих радостях, которые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выпали на его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долю в военные будни.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7" name="Picture 3" descr="http://img1.labirint.ru/books/172312/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32320">
            <a:off x="2210160" y="3270387"/>
            <a:ext cx="2095500" cy="323850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071538" y="357166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 с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Андреем Платоновичем Платоновым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напомнит об уже любимых произведениях: «Юшка», «Неизвестный цветок», «Корова», познакомит с новым рассказом «Возвращение», рассказом, которым А. Платонов восполнял урон, нанесенный душам людей в войну. Ведь война не только отстаивала сокровенно-человеческое, но и вносила огрубелость в сердца. Требовалось возобновление частей души, которые обгорели на поле боя. В этом так нуждается и капитан Иванов, герой рассказа Платонова «Возвращение».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 descr="http://bookz.ru/pics/ivan-vel_6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214686"/>
            <a:ext cx="1905000" cy="3095625"/>
          </a:xfrm>
          <a:prstGeom prst="rect">
            <a:avLst/>
          </a:prstGeom>
          <a:noFill/>
        </p:spPr>
      </p:pic>
      <p:pic>
        <p:nvPicPr>
          <p:cNvPr id="48133" name="Picture 5" descr="http://library.lipetsk.ru/lipmap/img/personalii/platon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2357454" cy="30854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214414" y="642918"/>
            <a:ext cx="742955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6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Война. Страшное, жестокое время. Время тяжелейших испытаний, неимоверного напряжения всех сил народа, сражающегося против беспощадного врага. До песен ли в такое тяжкое время? Оказалось, что поэзия, песня были необходимы в годы войны. До сих пор в торжественные дни юбилеев Победы в Великой Отечественной войне по радио и телевидению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звучат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песни военных лет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грустные, задушевные, а иногда даже веселые. Чаще всего ветераны или люди, чья память сохранила картины военного лихолетья, слушают их, эти песни, со слезами на глазах... Стихотворения и песни о войне – это тревоги, горечь, сожаление, страдания. Послушаем их, напоем, прочитаем…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 descr="http://flytothesky.ru/wp-content/uploads/2012/06/or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2428892" cy="2515639"/>
          </a:xfrm>
          <a:prstGeom prst="rect">
            <a:avLst/>
          </a:prstGeom>
          <a:noFill/>
        </p:spPr>
      </p:pic>
      <p:pic>
        <p:nvPicPr>
          <p:cNvPr id="49157" name="Picture 5" descr="http://img1.labirint.ru/books/135675/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71810"/>
            <a:ext cx="2095500" cy="3238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142976" y="571480"/>
            <a:ext cx="48577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менее интересной будет встреча с героями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астафьевских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рассказов. Мы прочитаем главу из книги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Последний поклон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П. Астафьев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убежден, что дружба имеет решающее значение в формировании характера человека. Мягкая, задушевная интонация героя-рассказчика высвечивает не столько суровую, часто жестокую действительность предвоенных лет, сколько добрые поступки людей, которые окружали героя рассказа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Фотография, на которой меня нет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их взаимное уважение, их трогательную заботу друг о друге.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s://encrypted-tbn2.gstatic.com/images?q=tbn:ANd9GcQdMfT7NjGKfUGzEPpYE0KQ8ERalDAfZ9y6FIhYO0Uq8u8GmI_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1685925" cy="2714626"/>
          </a:xfrm>
          <a:prstGeom prst="rect">
            <a:avLst/>
          </a:prstGeom>
          <a:noFill/>
        </p:spPr>
      </p:pic>
      <p:pic>
        <p:nvPicPr>
          <p:cNvPr id="50181" name="Picture 5" descr="http://img1.labirint.ru/books/125655/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3594">
            <a:off x="6415064" y="3463838"/>
            <a:ext cx="1942459" cy="30019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142976" y="714356"/>
            <a:ext cx="75724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чем выражалась любовь поэта к Родине? Какие картины окружающего мира остаются в его сердце, греют душу?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Ответить на эти и многие другие вопросы мы сможем, изучая раздел 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поэты ХХ века о Родине, родной природе и о себе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Читая стихи мы постараемся понять  настроение поэтов, услышать музыку, преобладающую в стихотворениях разных , поговорим о том, почему так 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 без России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поэтам-эмигрантам, что они вспоминают на чужбине.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3" descr="https://encrypted-tbn1.gstatic.com/images?q=tbn:ANd9GcTV0PzY4OgWOO73jEqvtIFKUIABoJHBoOAuomaRK3ZlCssL4dD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643446"/>
            <a:ext cx="6786610" cy="1685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214414" y="357166"/>
            <a:ext cx="4286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завершит наше литературное образование в 8 классе творчество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У. Шекспира, Дж. Свифта, В. Скотта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классиков зарубежной литературы.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7" name="Picture 3" descr="http://img1.liveinternet.ru/images/attach/c/1/61/863/61863866_2002110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2505075" cy="2857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2229" name="Picture 5" descr="http://upload.wikimedia.org/wikipedia/commons/6/6d/International_Mag_Jonathan_Swi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429000"/>
            <a:ext cx="3229613" cy="30003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2231" name="AutoShape 7" descr="data:image/jpeg;base64,/9j/4AAQSkZJRgABAQAAAQABAAD/2wCEAAkGBxMTEhUUExQUFhUXGRgYGBgXGBgXGxgcGRgYGhgYHBwaHCggGholHRgXITEhJSkrLi4uGB8zODMsNygtLisBCgoKBQUFDgUFDisZExkrKysrKysrKysrKysrKysrKysrKysrKysrKysrKysrKysrKysrKysrKysrKysrKysrK//AABEIAP8AxQMBIgACEQEDEQH/xAAcAAACAgMBAQAAAAAAAAAAAAADBAECAAUGBwj/xAA/EAABAgQDBgQGAQMCBQQDAAABAhEAAyExQVFhBBJxgZHwBaGxwQYTItHh8QcUMkJSoiNicoKSM0NzshUkJf/EABQBAQAAAAAAAAAAAAAAAAAAAAD/xAAUEQEAAAAAAAAAAAAAAAAAAAAA/9oADAMBAAIRAxEAPwDjNtnMo0AGVTGr2jaa5V70EFmqzvypl7ZmkJTlFn4v20AOZPBNT7xaVP46Eg/eFJlzEyzzgGlzWx6xK9of8d8IWKj28QnI3+0AQzScYslRv52gSiMYhasoAom+ndotLnEcTj3eF06RYK1gCb2PW/SMSriYGU5RKCcSYAoGHXvKKPyHMxO9jTvhFZgauHlAYDWvfvEqAMYFU11im8e/WAkKrw774Rm/qIxucVMBZxlSKxbe0HSKkCAkK4c384wTD39ojd4esWIr+ICEq4dT6xdILt3+IGojnFn/AFAO7MotcjvSMhdChiIiAJPvUcQ0CUB33aHJqaUDXc9v2IVmU7GmkAtOi0h4khzbzgiRwtADWREE9f3FlymihLU4wGJmCrtFN8PpGFMYpLaQFwzxdJ4wNCTBQu+MBJBAvAl5RbfNm7yMRuu8BO8+flFyXpTnFT0bWJJD0fn3WAoB1fjGBB079MesSu7jukWGfff5gKcvaJBGcQoX77vGBsYCUxa9fz71iEDvusSzWgI4RG9ybCLBHfeEUWg8h32YCEnCLRVIygydctICu+2IjIN8l6v3yEZANbaosz+3vChPdBBJqTVv02MLmWR+z35wFvlZd074xIcZ8fu0DCm+1vMRKk93/MBZZxHTjFeMVBy7794I5I/VO6QAlJD0DcYwVHffKLN+bc4GFd94wFuFR07xiFHD7wRB5218soCtBrAXS7tDBRhekKhLY95QWsBHrBJcreoBXAY+UF2LYVTFBgbtTGOv2DwMoopg92+9yWDNhAcqnYFPZsW8sOsUX4eoGwPAvHpEjw1ADkE3JoDm/ekL7f4cklikAUb6WIGDluEB5tM2cg1B5066RWYnhxjt/EPASElQehqwszdY5bxDZChXpyw0MAihJywi6dRjpDBQc/VoHR6XDPcwFN2lKP6e0VmJLHp+9aQYZ6184HOGj35QCoGsMJTjFQGwFL1+8HlJ59YC8pdP8TxBPoIyMlINca077tEwBZid0mnC1POFFTnuPQeXdoanChJHIhvaEzLLv1s0BKZhJt6/eKLGnfSDS0kA0o/K/wCs4sSGIxtYD2gFSWEQl8M++xBVB/z328DSO2gKjpEBOeEFQgZ/i8UUa8tYCyDFVqvfv2gibtFFp66faAqD21oc2OTvlsy1O84RHTukdr/FvhYn7fLSoApSlUwg2O6KA6EsGgOn+H/hoIlhTHeUlhejg/20uSXrhG0leEqS53TTMKoH1DYih6Xj0nwxCVJAADC1G/tI93gviOxImpKDY3Ax7pWA802PZFrO830igpfLi9fKOq2T4TdB3wxOFRSjOxv9zHS7FsKZYAABObN+obgOIn/C5SveSjerUPcMzHPCscN8d/CBkomFIO79Kk3LAliOIccnj2+NJ8Ybn9MtK7LSUuztS/pAfMKkEXF+GfPOI3Aa29/fu8OeIjdmKFGYKFMFVA6YwiVWF+GHPpADXp94gvUev5g6iGuOBvp3xgJlnDyqPuOcAEoNwPWCy3P27xi0uWDejfnKGUS7C49vf84wAUSyX+/LCmEZDBDWfk/nGQApxOIavDGAIA9RgOOMNT01wLVzGGdoDLFQaPg5c07MBILFmYHmDrASWwx7784KBf8AY4els4hYDUqbU4wAW5QItV84Z+TfOnMd0ga5dPu2HekAIIY2rrEqQc/OJDY8esWaz/riesBj106xU595xcgcekUKb984DE0t++l473+G1/8A9MAE/VKUGfJctR5MDHn6e/vHZ/xbNErxFE1RARLlzlqLsABKUfVoD6H8EQ0tslzB/vVD4SI5fwL4hlmSBLRMmKA3lboSACok1UpQAvnG38N8XTNUUFKkLA3t1TVFnBBII4QGyjI0Pi/iU1CilJSi31LdmzDAk8GjTyPiYqmfLTtElcwFikomSVvkywAo6CsB1e1TFJUCLW7rpGu+I5RmSRr7iDy9oUuWSQymJYZ4Xge27ahG8gmxSkf9SxQebtlAfN/xIlpygMAkf7RTq/dtYklmxNaY3L/qN78RKdSnCXBfe3WKgQWrY3ydxGkbLPDDvWAlqWyp+uMYR5cMsmtFaC9eJA9YlR/1Oxp3+IChVVyef3+8G+Ycu8C/f2CJYAGHG5hhuz9mpXvIKmcMac29f35RkGkJDULZ24YRkBk5BKi/K7WpRoDMRZgeYDciY2e0kValrV5VF4TmKuzBn755wCxUXpUN3TCAKBOetuXdob3RnV278zATKAzP2doAKfTlEFuz3+YkgYPryv5RJl1cNytADSHPfSDKQAceGPrAwMCH8u/xBWcU74isAGYrAevO0QtJx4U00EWbz76xVSad8YCo8sYe2SepJUyiN9O6WrSh5WhEHP1/N4PJFele+6wHuv8AH/whKXswmTgmYmckEA3SxUCOb+Ub/aSlO3bLLlJ3Qnff/p3GIbAOE8zCH8W+Jb+xiUby341JPqbwn4p4+jZvF96d9MoSggKqW3qv1BBgPQpkoKZwCQXDix0yNYU2rwuTMJ35UtRNyUpNuVYDsHiC5kykpQlEbyJrp3VjQAuHoQ+EPzV8YBSctEtgAwA1McN4htSDs0/ap5VRcxUtIcje3CElunBo3vjO3MspP9pFQ1e6iOG+J9k2xXh0wIkD5KCZi5pUN4gMWSm+6GDnQwHmviO0FW65JISBxqSPWEio2sA9mp+YutdNbff1hcBm/eGXXrAWncfV62eLy1F9Mav0EVBFxZukXl3GF/x3+oDFCgrj7mogtd3P9d+cVWbEO6c2YVOB4+UHmoFSKpuOGEAMJ0B1p96RkGQGqCmubn2jIAq1EGvfTSAzq65MMDzoNI2E2WDoGavFsSS3ekITnBO6DfDXDTOAXcAN5AX5v3pF2yyy7pWLhI51LMftFpkvvq9rQCikZ+R94y17M1PbWDTpRwtx7rpEJlg4fnVuts+MAu/ddYqBWuPLsQyJLOf1FJcuuHAXwgIQjA05/bhF/kipNdLQVIAqMKVFuwOMYFbzOx1Zjx1tAJLQRGSxZsj+BDExAJoOzGy+GfAjtW1SpCTulaqqZwAA6z0BbVoDvv4z8QEmYASxmCgzGGl+Fo6Lb9r2NM7e2v5ZZTj5gFOuH4jnvjL4InbEtG07IVKlIbervKQR/kaf264NDngkxG2zZc1Cwiaw3wA4JDh08bwHcSfizZqBKwtLBlS0qUmooHAYRstn25E5JKFOKg4MciDUHSBbF4YtH/uFqUD87+0L/EHiCZTEfUtTJCU1Uo4BhU4wGq2mUFTt25JYXq7YNb2Bh/44nokeGz0kgb0pUpDm6lpKQONzyjWnbpOwf/sbcsJmrpKkp+tdabqUpqpZLClBZ6mPM/5K+KJ21TUIUn5aZY3vlO5QSf8A3CCxmMzgD6XapcwHDzw18zyz8mjFAMzdtnEbaCDvKx8hj3rAlTqYkENjiKQGFKQ1Xpb1rFZCaA4ORxcfkDrErSUgUwVk5G8f28WKGF2pX3rk/OAJMDfSWJsGLjGloalraWASL3szs471jWBf1AnF6MzZ+8PprLY4rzsyQONXakAdTooWfifb79KxMVmqSWZTYkHPEjFic+GEZAM7SS4UQbvZxk4a9PSF1zLl8TgcOXKGJz1Z6vm790doWWo4G17H15WgKKW+JtQHr0xjPmKs5tj2+UUBIbU2zzhlMmle6mAFvUz9R+OEWlm/V9a43w8njFEXwbQ19f3FktjXGlzZ4Aa0BhelQxbjwECm1N74trnDcsA4279vVsYF8o8iLt9/WAAhLGltf1BJd7A9/iLJktVx69YFMnhItj1bhAXmLYVcOcaQmvbFB2LnoNIidtBJwA5061EU/pFboUxYuzAsWuxxMA4nxvaMJswf96hS2BHZg2x+KLSreC9xdy+8A5Jrd9cY1M4FJA0BPPsxiVUY8rdjjoIDv9l/kfbJYO7OlEkYlagK4AovAR8c7dPmpRs6E/1C/pC5YMyaXuylkpQGAsBZzHH7HsBmLRKQgrmzCEoSmhcmg/6rl3YBqx7B/wDi5PguysAhe2zU/WQHAowQMdxy5/17taFgHLbagbG5Mw7Rt6wfmTyrfEl7plE1KmJBmPmEtHMJDvVybmOk8e8JVs8tAnl9qngzFpo8uW/07zWWsuWwCWjn1t1PXpAIeJig54d5QpK/0nCvHv7RsPEFDdSAccXyMAlybPbTIlzAVUtiSeOdwzBrPo94xdmytbBurF/OLTi1EnTDVicbthhEIQKEEJAc1o2A41YwFJw3mJ/uNcAXUzuORYQ3s5SUF6klFKA0JHqRCE9BG6CC5A4igDONQYOn+4ndH9vCoZ+9YBjQio1GZI9YyFEGgwvdzicgezGQG32hFQ3LDDCvlCyxvGwyt+iTfPCH9qDqFaDWzufbygCpQd2yBHnh98egLIluzBruHfkNL0aGd96g4s2fHExT5BSX04jBww6RksBVb3pXVq/nGAndrdnbofPG0YZdyWaj49vpDJBehvcGrad6xCJVC+effrALIOYD0cHk2sZMWWa2vfKDhIdsBzwuPONfP2h/pTbM+zYesAGftL0DMMRi8LPV7nU+3u/5zdoWalBrmeFxF0o69/mAhSaWGuPr+I9T/iHxeRMQvw/akpWlR3pQWAQSf70V/wAqBQ4Ka7R5gWagr3T86x0nwfsZO2bMCW3psoj/AM0ke0A18ffBE3Ztp3ZaFLRMURKYbxUKfTuj/IOztDeyfxPtQk/NnrRJJslQ3iHDsSmyjZq1Iq9I+gflAkKIG8LFqjNjCvjG3y5EpU2b/amoGJOAGv7wgPL/AIU8DT4TL/qdoQFbbOdMqW4PykHEs9TRyLAhIxJ6T4c+HyFK2/bT9YBWkL/wAc75exawwaGPhTYF7Sv+t2kVV/6aTZKRYgf6cuJOMLfy1438nZhISfqnkg//ABpbe60HMwHlXj+3K2naZs9QI31EgPZIDIHHdAjVpRUC3ODKVWt3PJjzaAy0vjXTHSAV26V9aQxs99fvFlbMCKc388LReV9S1HIM7P592g44XaunfpAJL2cFwWI8xn5CAKklP/MlxTgeNqCkP7U4SVAY0cPjeKpY1Zrd8YDWmXvvapJfm/sesHkodOJdKi17E0wyNOOUFXsJruljXk1X98YYlbGGUQq4DM9DgRlAIGWzMLpSWJLhxq+UZFtollw5YsP9R1FtCIiA2M5d3rUX/GHdLQUyyU5FzTA6O1beUUnkb5BrzbS78L+cEUzuOthd2YcYBIzLAGlHeg79oJs5AuA7fe71yiqk5vXHR+tn6wFBuMLUxoPevKAdmruwz/VR6vAFKKdK8D5XxrGIIb26QOYpnNmdq07tALbZtVd2ozI70MJpXc10qaHTvGKTJoKiXfl+eHQcIiarTVuAfPnAXQ72bhVoNkwHlAkc7NXhU3hnZ6gAUJdtPYcOyDvgnhxmrAIoCHapNmSM49O8d+DBsMvZ9qllRVLWhUwGv+QUGbWnOCfxj8MghExacQtjkLDmbx6j4hsSJ0tcpYdKwUnnlrATL2xBlCaFD5ZSF7xtukO/Bo4hElfim1b6nGxyrD/XpxVjkGEJypM9aJPhiVuUFapqspQmK+Uk8U7qm1QI9C8O2JMmWmWgUSOpxJ1JrAHQkAAAAABgBQADCPA/jnxj+p2yYsH6QdxBr/YmgPM7yv8Auj1j+QvGDs2xrKSBMmf8NFWqq5GoS54tHz9OngDefh7AcadecAVCQ507YQspTBVLCC7JP3kvrUU4PANuZkjFRfkPzAH2JH0ji/PsCGpGvfYMLylCgF74djnFgvgOWWnOAza1UAFzTk1TCwXWlhi3dIiZOsQHJcDFgMYrIIoHfNs3qYByUuveXfnF5RalGYkXuHcdHheSxcZZ996RClXbCutq8IAk2QhZs7MLtaleQEZGb+7q754KVl3WMgJ2tf8AxDuig179IqaigzbpnzhheN71qKmzHPCJQpWj6kB8KHn+qwCpNGalrfikUSztQNTv0g845iubW718oUUa8w3vjo/dQMUEtZ/TTjGn8S2lzuiwuczXy+0Nbbte64QXJuQbUNupjUnVuJ4WgM4N5RZGLi8VBofvSLyEAmtrfbvWAYTfH84GN18N7CJu0Il/448Ln0IjUKSBZ9K99+fb/wAZeHGZOCxUgpAoTe7nAMID3L4e2ESpQYM9fYQbxfaFIlncTvLLhI1bHSHUhhGo+QnaZkzf3tyUsJRuqUj6gk75dJBI+vdy+kwGfDnhCZKSoq35s070yZionAZJGAjcQOVJSkMkADQNF1Fg5gPHf5g8Y39oEgVTKSHr/msOeidzrHmO2q+kNYXGvbxufF/EDPnTppA/4i1KD3AKiU40o0aicr6TbPsc4AWxzSlQoCDf271i0ybvKJalAL2/OcAQRR7txYXaLioAD5n7mAblrDd1ucC8TNW4LVenNwCb5wsJufd+TUgfzWBOQfnYQBVTA5GAG7S16trBUIDWP4hbZZZZzRwWenO0NFziCL0bkzP5wFgUmzfmJUq9rPryhegxPM1vm/qYhZuOJ8vxAbCelRCQDZxx6CIhbbj/AG89MTEQGxIALuWrUHNnFOQ/USucSPpoDq/O7v5xO0itDy8rNljAUmwo4elaDDz9oAM6t66sGbsRr9tnMA2OTfToCBW3KsG8YnVAQrCrHWrkQhKBWQn9a0495BQBqZni/AC5js/Cf4t2+egTCmXJSbfNJC62+lKSRzaPS/44/j6XsiBPnpSvaFNuk1+UGNsN4vfCzx2xaqRcMYD5/wDiz+M52xyDOE2XOCA8wBJSpIxUHJ3ki5s0cRszBXT3ofKPp/ZmnifLmByFLSpOaVVHIpV5GPGfGv43WhS/6VaZqASN12Wln+kg3PNzTjAcbNVTyzfvu8e1/wASeHbjDFIdV72/HKPJdn8Hmo2kSpstaVIIUpO6xpY1wJp1Ee7/AMe+HKQkqUKli4ccjncwHZT5oSlSjQJBJ4AOY1/gk5AlIKS/zCpZZ1DeUpSlORYAuK5NBfEpYWj5ZqFEPhQEE+QMKkSZTmXLQgqO8rcSE7xe5ZnMBuN6ND8c+KDZ9hnr3mVuFCcfqX9KfM+Ua7xH4h3K18n6VYR5r8f+OGclKQTRlnCocAng7wHHCYKsacbAC8IrnEkXFwKd1vELUVWZh5mKgNVu8rUgLzBfPKsTvUJt3evrphFSl+9cXiik00p73xzgISrh54n0xaDbhJrbPO/bQsi72dh2O3htc36WGf4A5MLZQBhM3mDUbDS16Ea6QULFWuXskeTe0BlJo329OTRdRfHrVwMNYCFFxYHpXyccorKVRWgbWtH0ERvEYtXA+eLQSU5bUjyxprANTUvbdNxVqYhusZCe1yphYIKQzu4OdDTNoyA28+hJYUr6xrPFNpKfpBsPqbEnB+l4dUnMY4ggk177rpZ0wlW8HLkqGNK48BYwAJiqgW97/aGPCEfXmaNxcfrrC02ztybUn0hrwkOsJFSRTiASAeLdYD6Y+GfHE7TsaZyAXSGUkMSCkVHMV5iJ8R2vdCdpQykBt/AFBI+p8N1yS+Dx498F/FszYpm8pzLV9K0aj/IPUmo4x6xK2qVtCPm7JMlzEqbeQFAVNXAwUcQW5EVASNvQNqlqH0icFII/5gN4A/8AaFxwm07XJ2XxybNnPu/LSVFLkgqAAcC9ifONd8azpktKNwn5SZjBCmSqWpL03x/g1nrTKOS2ja0zZqlKO6CUf85DZEtvGxwFW4h36TK2rajNRvCWBuJ3jU7pUXZ3b6mrWPQdg8UCEbrAAZUHlHnnhO1SJSUlAnrLCvy0jlSHtv8AHd5G6nfdwwVS5sc4Do9q+Jnm7iETFhKWURQFRYkOcgP90LzfiBO6SaUbddyOQF40apgSlk+l2ub41PONdvbxexq1OPfKAJt+1oUpSnL9LR5/45tIUsgVc9L5G5L927CbJACq1yFuPeUefTv71VchRr63rlXOAwkAsNNXzpFFkvY30+3GMJqQaXeBlT3r1ygCJLZe/fnWKJX2YsspJe3HVqlr4nVuULzmCi1RWuddYAu+6mAoLtSzDlBAQaADg3bQHYk0Jzp3XWJSOHBnA4gQGwlAkAO1WZn15WweDFAa3PDR795wGS7AWeznB/x5RYl++v5EANZxGhwhmUWD2wAA4nr9N4XSBTi+npw7MGLgpbD1NAIC09RFQWBwZ7AZcTGRf5pCiWJBtu7oFCQf7tXjIBmYutS4fo5qByz/AHz8+Uy2clnADUqWeN6JRDuQw83N3jX+MS00UkpcUNQbWNODchAa4mgrTXOK7Md1QJsCAepp7RhNaaUbP2hnwmR82ahNGKg9/wDUBezOQHOBgPSPhHwf5qROmrBBBeWVBIAKQlKi9FgALV71jidu8cMrapq9jUqSjfIllCiHAYPS4JD1egEdz454n/TbLMShO6sp3GUTdSdx90/5boTbSPKacD7+0A3tXic6cVKmTFrUpW8Sou5LDePpQNRo3Hw2gu77qiC1HLVe+degjUeHbEZi2TQC59g+P51jr/Ddl3LBLkCoq3Am1IDbIRMSkFKjm5AAxNjGbLtBWCtZ3gCyTmcVUNhXSFNplqLJFSXd/wDEAOSG5DnEI3kfSUJ3NVsRqBWnOA2iJKLp3UhqgGAzk0/vrR2Jt1zgYmf8t2dxkxz4RZc0AYuch3eABtM1KcanW7Rwu1zv+ISDjqKe3do6LxPaSN4tm3OnKOVCXJJz794CFEUdz7QIKv1i05OQ6+fGKolKwgK/MaFyp9YP/TKNh5t7wVOyEM7ecAbZUEBh3eCoS+GlmvbyPOMSpjj23eEFljUWsbG7+/QwBkVDnhr3w05CKx31foH5RCpuVszhnwv6wHerqcOtIAtSWxf17HSHkB2x01p7xr5Gubd/+PnGzkzLZEpf31wHWArK2fe5c+8YiCGbvNTAX19cuUZAavaZm8q4A0w51egsByhdRADBi7DBumNKV6Rk27KJN8WFb0/Vui6x0H6rlAYU1IblWlcQ2rdtG38EUZaVKP8AnQCxo7lyWIACuZTpGploKiAL4Zkk/nHB+e8UhISnIOCQ1nG84u/9owqDcwAPiDbTNKQ5LOTqVHACxoYnwrwGZMqugu1H84b8NlpH1KYlySRWwcsXfQcBHR7NKlghSai1ybtcE31gCeG7AhKUjS4Ap1z4wdaUoCySlhcmw09Yw7ZLlgh3Jb6UgvelGYc45vxmTOnEiqQD/aTnmBjT7QG08M235m+sbu6AEh2cNUkvnSNiQlqu72Afh28cxsa1SZW6lI+YTVS33Q+LNwvQRWf4jtQ/umAAh/pCGItRSRWpFuGMB0XyS5DEjNrwvte1JSwJSDk9eZjmJs+YqhmzFWYbxA6Ch0eBrkPm57yY8fekA54ht4LipS1bG9jU2/MacSy9LEXz41zhyVIzbWr3yb17GITrr69fcc4Bf+mytqE+2N6cINJlgYDpUavy9YNKUBhieIah5jzFIlKxQuBcYmvWx9xlAB3WBHfVnxywHGAzKnX25c4eobUvxxFc+OI4QpPlkOBcdAceIMANAozDN2u2GWR687ote1uNr/g88JkA4/dqV8u6RZKt2lO8fWAqpDa499+UBJtiR9mbvODmYw3j0vxHSEzNJ5vo+DUgMEwvrUfn0hyWTRn3mB9+X41hcJBHeTDpGylFLOA39tnxIAfk8Bny1AAIURQPR8Bk+LxkOS9p3A24CaCuQQgeu90EZAaCfKL49LO5v39wzUGrOw6dXZ63B9YenqJsB9JJerXNG4nsO4EyzVRrhw5W9RWAt4agb2+pgEOa5kHDEtVsoja9q3lBqACgd31OF8Pd2ttCSAE0q2GgVXqkcucK/wBOSWbNi97uICFTWbvrEy9oXgogtfTHiDBE7MR5H0e74x0XhXgjBK1Md4/Sg2IcVU2DYcHxEADwU7SS6VbqLneZRVqkH1cR1WzSQB9RClGqnId8aiNXtfiNRLlAb1HJ+kCxwGQ5ZQz4Vs5SKuVGpJYu5yqzD0gHJklOOF3xv9xGl27Y0hlACh+oJ/yTZVDiz5XwjfCW5AA0amAelMga6QGbs1a4vTPpYXgOWXJ3XSbpLFqcFB6ipB5qgU0l/qdwahsTfr6h4dmIcqoDcPrLCA7cAOtIDO2UqxaoGFagegJ5wCi1uSA7Uz7qc8+MAmE39OTc7dkw8nZnOfBhVXLB/OLL2UMo6OOLF9YDVrnAEZk49R0IfgYK5w/WXoOkFmbOCSAK2GNt9/SCGRmR2+l6iApJmXy+3YP7ga03btn8qHoIKiQ4pjhkCQONiOsQuSMS9QON/wAQAErrXtvWjQFJcn06iCmU/v8A7YsmUElJzez2Ct0+hgBTzYcPf8nnC8mUD5YcfvG0lSHZmc4DL6n8omVIQkkku16HAgH1gFEAsABq3LztDcpwkcAWLmzEdWbnEpQHY66HusbDY/qUHajOL/5NjRr8hAJHajLFACSatkAGfziIPO2UkJAANLgkZJH/ANY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3" name="Picture 9" descr="http://static.briefly.ru/authors/skot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00438"/>
            <a:ext cx="2286016" cy="30773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2235" name="Picture 11" descr="http://i.allday.ru/uploads/posts/2009-07/thumbs/1246449659_pe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357562"/>
            <a:ext cx="1428760" cy="1680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«Экскурсия» по учебнику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4" name="Picture 2" descr="http://www.alleng.ru/d_images/lit/109_1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2643206" cy="4004858"/>
          </a:xfrm>
          <a:prstGeom prst="rect">
            <a:avLst/>
          </a:prstGeom>
          <a:noFill/>
        </p:spPr>
      </p:pic>
      <p:pic>
        <p:nvPicPr>
          <p:cNvPr id="28676" name="Picture 4" descr="http://www.alleng.ru/d_images/lit/109_2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928802"/>
            <a:ext cx="2571768" cy="39687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3456384" cy="64807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ФОРЗАЦ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76BD1DB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204020" y="-35668"/>
            <a:ext cx="5703362" cy="7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65577A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676972" y="-444724"/>
            <a:ext cx="6366119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4293096"/>
            <a:ext cx="3960440" cy="18722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2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Краткий словарь литературоведческих терминов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87624" y="404664"/>
            <a:ext cx="31683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F79061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21431" y="-689183"/>
            <a:ext cx="5952276" cy="785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509120"/>
            <a:ext cx="3600400" cy="12375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2</a:t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Словарь имен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260648"/>
            <a:ext cx="34563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099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584" y="1628800"/>
            <a:ext cx="3672060" cy="5229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836712"/>
            <a:ext cx="7704855" cy="188565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Книга — великая вещь, пока человек умеет ею пользоваться.</a:t>
            </a:r>
            <a:endParaRPr lang="ru-RU" sz="54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3789040"/>
            <a:ext cx="33123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А.Блок</a:t>
            </a:r>
            <a:endParaRPr lang="ru-RU" sz="6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704856" cy="2736304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Величайшего сожаления достоин тот, кто не был в плену серьезной книги…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996952"/>
            <a:ext cx="41015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kern="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Юрий Бондарев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37680622_aab30da0ab17e8fa37910ac3ef5d69c4_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4" y="2420888"/>
            <a:ext cx="3600400" cy="424127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«Памятка читателю»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7584504" cy="3981864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1484784"/>
            <a:ext cx="54006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Выбирайте подходящую окружающую среду для чтения.</a:t>
            </a:r>
            <a:endParaRPr lang="ru-RU" sz="28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564904"/>
            <a:ext cx="54006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 начали читать, то не бросайте.</a:t>
            </a:r>
            <a:endParaRPr lang="ru-RU" sz="28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573016"/>
            <a:ext cx="54006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Сосредоточьтесь.</a:t>
            </a:r>
            <a:endParaRPr lang="ru-RU" sz="28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581128"/>
            <a:ext cx="54006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Практикуйте </a:t>
            </a:r>
            <a:r>
              <a:rPr lang="ru-RU" sz="2800" b="1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ежедневное чтение.</a:t>
            </a:r>
            <a:endParaRPr lang="ru-RU" sz="2800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00166" y="571480"/>
            <a:ext cx="68580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одготовить пересказ вступительной статьи (с. 3–4 учебника), сопроводив его примерами из прочитанных стихотворений.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по рядам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подгот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выраз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ительное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чтение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хороводных (1), лирических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( 2),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исторических песен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(3).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1" name="Picture 3" descr="http://cdn.vectorstock.com/i/composite/07,87/book-and-pen-vector-1240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71942"/>
            <a:ext cx="4500594" cy="2143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857364"/>
            <a:ext cx="4972056" cy="3357586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 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 Удачи в новом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учебном 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году!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4274" name="Picture 2" descr="https://encrypted-tbn3.gstatic.com/images?q=tbn:ANd9GcRlzdlB5xhsoq6ZGq7QkZeoU_C--Wc5PHwr7lD3ojxENQj5zn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2692382" cy="49768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 ресурсы:</a:t>
            </a:r>
            <a:endParaRPr lang="ru-RU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571184" cy="4571529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Блок: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http://brs-lk3.ucoz.ru/index/blok_a_a/0-203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Сухомлинский: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http://img1.liveinternet.ru/images/attach/c/2/64/615/64615891_Suhomlinskiy_VasilAleksandr.jpg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Ю.Бондарев: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http://gorod.tomsk.ru/uploads/30470/1260434310/1237680622_aab30da0ab17e8fa37910ac3ef5d69c4_big.jpg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К. Федин: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http://museum.ru/imgB.asp?1255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Шарль Блан: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http://upload.wikimedia.org/wikipedia/commons/a/a5/Charles_Blanc.jpg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А.Франс: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http://www.epwr.ru/quotauthor/411/8.jpg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Дж.Б. Шоу: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http://img1.liveinternet.ru/images/attach/c/1/57/64/57064103_shou5.JPG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 Рубакин: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http://knigian.ru/images/639_rubakin._locman_knignogo_morya.jpg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Гоголь: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http://900igr.net/datai/literatura/Gogol-6/0022-023-N.V.Gogol-1809-1852-g.jpg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Книга «Тарас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1"/>
              </a:rPr>
              <a:t>h http://www.livelib.ru/book/1000420427/selections ttp://www.livelib.ru/book/1000420427/selections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Маршак: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http://www.s-marshak.ru/art/portraits/portraits17.htm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214414" y="571480"/>
            <a:ext cx="70723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Повторение изученного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5-7 классах.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Вспомним, какие произведения мы изучали в предыдущих классах.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Постараемся сгруппировать их по времени написания и по авторам.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AutoShape 3" descr="data:image/jpeg;base64,/9j/4AAQSkZJRgABAQAAAQABAAD/2wCEAAkGBxQTEhUUEhQVFRUXGBgbGBgXGRkdIBwYHBwcHBweHx0bHSggGBwlHBoaIjEhJSwrLi4uHB8zODMsNygtLisBCgoKDg0OGxAQGy0kICYsLCwvMCwsLCwsLCwsLCwsLCwsLCwsLCwsLCwsLCwsLCwsLCwsLCwsLCwsLCwsLCwsLP/AABEIAQsAvQMBEQACEQEDEQH/xAAcAAABBQEBAQAAAAAAAAAAAAAAAQQFBgcDAgj/xABBEAACAAQDBQYDBgMGBwEAAAABAgADBBESITEFBkFRYRMiMnGBkQehsRQjQlLB8HKC0TNikqLh8RUkNGOywtJT/8QAGgEAAgMBAQAAAAAAAAAAAAAAAAMCBAUBBv/EADQRAAICAQQBAgUDAwQCAwEAAAABAgMRBBIhMUETIgUyUWFxFIGhI5HRQrHB8AYzUuHxFf/aAAwDAQACEQMRAD8A3GAAgAIACAAgAIACAAgAIACAAgAIACAAgAIACAAgAIACAAgAIACAAgAIACAAgAIACAAgAIACAAgAIACAAgAIACAAgAIACAAgAh95KrBLC3ILsFuMjbMnyyFr9Yzfit8qtO9vb6LOkr32fg87t1mNWQkkoRqb906Z+YIhfwfUSupe7wzurqUJ8eSajWKoQAEABAAQAEABAAQAEABAAQAEACXgALxzIBeDIBeDICx0AgAIACAAgADABTd8qn7+Ul/Cpb1Y2H/iY8/8clxGJq/DYrEmxxuj/aTD/cX6tEf/AB9eyf5I/EVjaWqPRGYEABAAQAEABAAQAIYAI6l23JmTXlBwJiGxVsjfpfxekKV0XJoZKqSipeCRhgsZbT2rLkLimuF5DUnyGphV2ohUvcxldU7HiKKDtz4jzMxTysI/O+Z9hkPUmKH67e/bhFv9E4/OmVZt76iYfvZ0yx4qxUD0W0Vb/UfMZFmlVJ4cTjXyptsSzHPXGf65GEU6pp4mOt06xmBw2TtWYQy9pMDLmCGYG3EXvwhmp3RanFvAvTqMsxkuSe2NvZWAsvbFgv5gDz4kXOkFmrugk1II6WqTaaLDsT4jFrifK8OrJ/8AJ8ucXP8A+jswprsrPQbs7GXDZO3ZFSLyZgY8V0YeYOcaFeors+VlKymdbxJEleHCwvAAsACGOMDEt7Kp6iqmzVBKA4VP91cr/U+sYOq1FcptZNrTVShBF4+GU4zJUxjqMKe2I/RhFr4XSoRk15KvxCWZpF2jVM8IACAAgAIACAAgAQwAZt8TdhsjrWSw1shOw6qR4Zg+h8hFHVVr/wBi8F3S3f6GRVJ8QaqXKMshZpt93OOo/iXifO3rFZa2Sjh9jZaROWfBX56zJ7Y5lRic63J9s7ewyihPUv8A1RyXK6EvlZ6lUU5TdXDdGhDvrl2sDvTmumdaiixmzyijWvcWz8jofIx2NjhzF5/JFwUhaFGRuzPfQ+EjgRnYg6fv0ja4zjuXDQQjKLwNvsOGqUjRw3vhP9IYrHOhwfjBHYo2b15HNHIw9oTkL6+S/wCsJtlnCHQjhsWnomSST+Jyx5a5fIE+8dnbvsX0RyEcJoTtTTKCrETPzi/d5WMNhulPMSM9m3EizUvxCqXlYUlLjGRmucjysotdjyB9I1f1kowUe5GZ+kjKb54LhubSz1lNMqmLTprYjfVVsAq20HE2Gl4vURmo5n2yrfKLliPSLDDxJX98tpmTTlVNpk3uJ0v4m9B87RS12pVNTfllnSUu2zHhFCl0uFQPwx49zzLcz0H2Lr8OaPs6JSfxs7el8I+SiPZ6OG2lHntXLNrLRForhAARwAjoBAAQAEABABXt+dtrS0rEgMz3RFOYJIzuOIAz/wB4RqJ7Y/kbTDdNGJU3aO+GSpZm0UXJ+X7EY0aVPg15WY5LTR7k1k1bv2Mv+Id7ysB9Yl6NcfmeP+/QRLU465/YnKTcDu/eVJDf9tVXLzsTraOxWm8/7C3qrPA+O5ToD2NUzf3Zyhh5XFiPSGvQ0z+SQR1rXzIjJmzJkk/8xKsPzyziGfMajz+cUbdHZWusluGohPpjOqphdXWxIvmOotcdDe/vFLPDwWVzwznPmLLkjGL3OS82PC0drhKx4RGUkuQkbIrp9nAFPL0DMQGt0B8PmI0o6VVrNjS/79CnPVJ8L+P+4Eqvh3N1VknN/ecg39v1hqcX7YWR/YXG2vuSZCyTMop8szJJlOjXXFchudicsx9YXOFtT3lmDqti4m37MrVnSkmp4XAI/p5g5RuVzU4qSMWcXGTTHJMTImQb47xmZVsUsUl9xb8fzEeZ49BHndc1fPL68G3o4OEPuyQpvvZSlBctkPM5fWMrT0OV2z7lmdmxORpNFTiWiIuiKFHoLR7WC2xSPON5eTvEjgQAEcAI6AQAEABAAkAGR7/Vhqa4yFBcpaXLXm7WLH5i55LGRqlOy1JdI09M4V1OTXLLVsPZMqglWuDMI7806X5dFHCKeq1Dhmur92K5t5Z7ee8xrLiv+VbEjqTw/wB9RCKKZWfKsjmoQXJ6OzGBYuyISPxvrmDpfLO8Xo6B/wCuSQt3rPtTYv2WaneDXW5JaW2IcLZHyzHXzMcno3H3Refwd9WElhrkd0O0yTgmC98wTkLcR5jS3kYKNTODw1lELKMcxK7tigFPNCgHsnJKdDbNf1HrFTXUKL9SPTLumt9SPPY62PLRQ9U648B7OUOTZXI6liFv06w/SP0qPVSzJvCEajM7FXnH1Oe1doy1a9XORGN/urM7BThIuq+E93j5wqzSym910+fss4O1tRWK4t/f7nmgmSJrDsJ6l+Cuhllje5w3tc9M9IP0VUuK58/dEpWyS98eP7jqtp1qFMioBIvqfFLbK1j8r/W8Rp1NlM/Ts6+/YuUElvgdvhyjypc6lmm7SZpseaOMQPvijf0+FHCKmo5kn9UPN+tsmnpyE/tJvcTp+ZvQfMiIa270qmzukq9Sz7IyadQZoF1IzJ08/U8I89C7O5vwbjW3hGk7F2IiSZbS2dZiDUMSL8br4TBVbs/qx7M26yTltl0WnZtX2iA6MMmHJhr6cR0Ij02nuVsFJGfOGyWB3DyAQAEcAQQALHQCABDABQ/iDvuaa1PTHFPawJAvgvoAOLnlw9RCZyb4RJL6lG2TtmdIqUqagdoobCzE4ijMDf8AmtnbpFfOYylDsfNOOEy9V9YHIZCCLYtRhJIytfoeh8489HLljzku1xSWT3tapm06Sqan/wCpn3YvYXRPK1r/AIRlbIm0bNkv0tKjHtleKVsnKXyorG051FSOVn9rVVAzmBO9h/iduP7yilHTX3e7wTlqtvEVgkt262nn4moGmSJyC7S2t3h1UHC44c/LWIzjfpfdFkVdG3ia/cnamasxUmWCkthsT4Jo4DnzB4gjpDbXGUVdHp9/Zk4Jxbg//wBOu8pLUSvkSrI2XTWJW86XP0ZHSrF+CMpqt5dAjp47MUH/AHJjlVJ52JJt0ELg8RjnqKz/AHGWx3Wy/wC9EXSI6TJkmjp1qqiUA1ROmtYY2zwjiza8tIZTo3qE5zeEJnqWniPQ93W21J2isyW8oS5yarwIva6nUEH2yivfpPRw19TkNRJPsmJ0pmUY7l5ZCFtSyN4SeBINxc8iYld/WqjOXzJ4G1vbLC6fJ72KMNaTnebTgnw+KW+Enu5X70aPw15iV9R1+5V97Kzt6yZn3ZX3a+mbn/Fl/KIzfilznbsXg0/h8NlWfqVbZ9ZedMxX5KDwAPXjCrqdtUcfuMrm5TkXvZm3BKGKaQkvTPgOfU5cPYxWojJWYSymJ1NSaz5OWyd8km1QFPKmhLgTHOhX8zKL4bcDrwjZohLTz46KUoboe7s0SWwIBBuDoRGwnlZRRxjs9RIAiICCOoBY6AQAMtsCaZMz7Ph7XCcGLTFEXnHB1fcoG6+4syTMeqrCrOiuyANi75Bu7Hny6m/CIbdsWSzmSPO5GzEn7NqJU0XDzTfK5DBVwnTUHMRnO306FKP1LNqbtwyG3XrDImtR1I76H7sgDPjbPgRmvqITZTGclbAlCyUfYy71CW2oCfxUy4P5WbFbrmIX8XTSTRGt/wBNr7mYbO3um7Oqa2W0gTZk2YwOMkEHE1uBLKQ17Rq6aSlTHYVZ/MdNwZD0tak6qKSJeBwe0ZVJutgMBOLWx04QvUpOtrv8cnVnJo8qejic0t1aW82WVKm4LYc9DlkB7aRm1VOOmaf1LkZZnF/RC7w1cmRQYZ7lAxsoABZrG9gMuHE6cYtwp36fY/rn7kFbtu3opQ34GFVSkxypZBBZnJ7pLXuq2BuTzhqohFbX9MEZWSk20QM/as3tKipopzy+1Jaan4lDH2dQTYMLEXGQ42IwUYpLoR2yU+G9MaaY9ZUsZMnAyKXuC7MQe6NWtbUc4oa2e5KEOXklFE7tHfunYvZJxDFDcqmiknwl753OtoP0jde1+eR8LNrTfgdbM3qkZzkdbyaacMDAIxdnVlAGjDK1wTrFqmv0IYb6RCclY8L6lP2K/wB8vbMFDMO0YnKxILE+Z+sY90XNuWPJq79leF4JXePdySjvNSqlKrHFa4Y3Jv3cJub8rcIZCyTSi4leEs8oqM6a851RnbCDZcXAaXtwi7HZTBtL9/8Agg91ksGo7hTJaSmkLYXzxcSeZjMhe57lLyN1NGxKS8Ft2PUWLSm1BJXqDqPQ/IiNjQXZjsl2jPvhzuXklovlcI4AggXYCxIAgAI4Ax261qaeeUqYfZTC7v8A1y/DJQ+ZFC+FU0PKqV4llbLla2vpx/rGfGpOmUC1fL3pjHfrY+PvSgROld4EHNl1wgjMspzHqIq6S5VvY+mTsg5x3Ikt19uy6+Sizpiy6qSbo5IBbrY+IECzL68o07ao3QcJfsV4ycOV+4w26Vrz/wAoyCoJMtTKC4yqmzvMmEYpUrWwFmOWt7RzT6ZVR2pi5Syc5Xwnkot6iqfGfyBdf5rlvlDZ21VvlnIwlLogNqbFqNmMs+RMxymOT2sCRngmJe3D5cDEFtthnGCfMX9x5UbzS64CWssiZNMqVnYhJK2aYFOoZnBN7aBeUcskqa214Owi5ySNCpp0gosky1lqoCrh8I/pGUrq7eJ8P6lv0LK+YP8AYzje2j/4bWyKmSLIWOJRplbEPJlJ+cX9NNzi4S5wIvim1JcEkJ0nasztZpaVKlFi7sc7G+CVLFyPCMTNa5J5Wjv9GhZk/wDL+xFQlPiKJQUMua6pTyZayr4QMIub6sxOptc3OoAjLt1E9TatvBfVUaYZlyyt/Efd+TJZnplwdmE7RR4bn8S8rG1x1EbuYt+m/oZ6TS9REHs/aJC9oACbWYHP26GMm3T7Z7c8GhC2M45S5JTZtD9smhZIVb+HIAaXZj5aceMQy4vZLvzgY5pR3+PB72ru08pgZfeK5NwII5DiIgtRFZhPgkouWJxG0rbb07DLvjhe2nO0Rr0Kse5PC+p23UpLa0W7cSqrp9Qs2ezCQCdQLEkHDb8VrnX+saNNcVYmmZ9rSg1jk08GNQohHAAQLsBYkAQAEcArPxG2gJNBO5uOzH8+R/y3hV8sQY2mKlNGU7iba+yVaksDLmWV+gvkdD8rRSqsaeWsFu2pNcPJqu8Gz7qJssE2BOR1B+d+o+cVdVpXF749EaLv9LMo393UZTMqpOEyrjtEGRRybHLTDc+hMW9LeniEuxN1b7RYPhtRtKpO1VgrTiQTxCqSoHuCfaOay+cXtiyWmrjLlouFFI7Uq2b+G54aA6/vURUqodjyx05qCwjhvbtKSyT6Nhe8hmLXyV7EoP4sr+3ONWMlGWxFZwk1uZkm7FelNLm1DIXdCioBkLuG1PAd39Ir6uqVrjBP65J0TVeW0Sm702prXRjWGR2kxkAAOEEAELYGxJvkDyhaoqjJV7fHbGKyTjvbJL4jyZi0qyZ1jNlTFOJRkyEMAwH4czYjgfSCmPp3bWFrVle5DjdPYhaik2TFjLN5Njw68rZe0VdZTOVreOBumtjCJc0VNn07zpxBa1gLZ9FA45xY0tHoR3z7FW2PUS2rooNQ5airJ0zxOLtf8zMFA+ntEtG3OxtjdU1CtJFK2ZStgaZay2IGepJt7DnDdRfHeq13nL/t0J01MnFyfTRYNm1gQhEcqV0YZEYRqDGXdVYm7TUhKua9MWvrZ09gGmTZjta2fDyUC54CJVvPulj+3P8AcjOEYe2I3q9lNKde1TCTc24jz5eUS/UZi4xfK7IRri2maZu9XFqZ7a2BB8hEKrPbj7ir68TyXtTHoV0ZLFgABAjgsSAIACOAZj8Y66/YU444pjf+K/8AtFDW2NYRe0dallmaSMKg8Ty5RQm5Sa+hfjGMV9y87qb8TaZFSpVpkjRXGZUfqP30htOplu2p5Xlf4Kl+l4yiy7braKvpJ6SZidqZbYQe6cWo11zFosQtozysP7lVwtXD5K38M9pUxpnl1BCtJJYXGeAm5txuGvpzi1ZVCeJMXXKa9qLDtPfiWEw0SqxOjuQqL1w3xE9LCFyuUViGEOjRJvMslQrGJpamYCZs0o7TGNhYNkztwAtkq6sb5co0wyt2eP8AcZfZsWxEZul2X2eZLnd5Jv8AbIPEgywOOo16X6RT105xtjJeP5O0VKUGvJ6qN35lJRzbsGl9vJeTMU+K6uL21U+GGxujbOMl9MMhGtwzFk3M3qkVlJMlVVkqexKJMINmNwy3tkLsq39YsRtXlfY5Kl9RHHw53xSVSmnmAdojN2YJte5JKknQg39DD3LjgQo84bwcdtNUVT9pOBVFuVUkBR1z9OMZtrnY9riadUa61lMia/bVOaeZRgGa1r4xkgmEm7E6kID3eBZugi3TD0q2ynbJXWYOEmkVsCA/dqLkZ5ngP1jBnfJOUn8zNlUrCj9BjUKsqcO6cKgnjrbIeWYixVN21NNi7IbZ7keaetdZquCysWBBA04Cw5QyUYuGF4Ft9Z8k7t7ajz0LTBK7o/tMLA5am2Kx/WK0NsppefsM2OqL54G+6+1nl95GRyR3pRBGXINwP+sOtjGEuI/uL5sWcmz7v1QmU8txexW2euWWfXKNuiW6tMyLo7ZtEhDRYLHUcPUdAIAEMcYGKb+1PbbQnW0lhUHoLn/MWjD11mbDb0MNteSuSqUWLtzztwHAxXla3iKLKglmXkc1MothVdB9ITCW1tslOKaSR4nUYecJcvLLMj5kw6u6UIbpP+5XnBN4QkndwvMY074DLGZYnvNxNxmpOftFynXOK9/kp26SOfbwxi/2ohyCLJbEwCDjbxYbm5iz+oofPkh6N69uTidmTlVg8xrEhmQE2NhcFvzEX4wqWti3hInDRYW6THMujOKWVBBfwEEjMGxz84ru1uL/AOR/prK4HwafOktJxMyKcZUgeIXHAZZnSIRtjXJNLslOncuTlR7MxS1mW7oYq3TiD845bqGpNJna6+FlHd9hBpuCZcEjJxxANhfgeXtBHWSjH6ojZpoyeV2cF2MSXR5sxsAyAsAeHG8NevxhpEFo89sZ1EsJhCrYEA243z1JzJjqulanlk40xqeEiW2VPwywTz9f3/r6Z98N0sF6HQ+lsrkk66RXlGUFhDBltaQSZY/FjA9LxZ008bvwIuWcM7V9OXWwHcGf8RH6fvnflUlXz5Bx3vD6Iqil9nUy7DI8B5Z+kW1L1K8CZpQsTRvO7NK0qmlK2TYcTDkzEsR6E29I2qobIJGJZLdJslLxMgKkdQHqJHAgA5VE3CrMdFBPsLxGTwsnUsswSimF3d38TsWPmTePLamW55R6SuO2OBaaYMTAWIBsR0On6xCcWkmzqkmxxU0/Z4SL9m2QPLp06RFS9TP1ORl4Z32Wwzta5vc8v2YhY30zjXOR3RyLI4GrZm3GDf0Rkl2O5274SmlSr3aZNvM4ZDKw9bRZc1jIlTzN5PO06EPNnHILgUDpkv6XhLm+xsXwkcn2GcNNYXwMfmwN/wB9Iatzz9yO+PI6otmdnUzjYgG4PmzWiMlhJMHZmKOGz6ELKmq2YIBt1sf1tHMonKWWmhvtCXmlza2h9AD9FPqYPGDseyPnVaLbHkTwGd9CPrHI1uS4GZIuXsuoqZp7KU78MhkPNtB7xo01S2YiivbZCMsyZed2NweyPaVJDnhLGag8z+Y9NPOL1elSeZlGzWbvbAabeNFJ+7p5eJxkWDthB6599vI26mKmpnp4vbFJs0/h+ivsxKbwv5ZWZ0hiikkiwyIOeepvwyyHlGfGcU8JDZwTbR42AD2c257oNh0yz/SJalrdH6iac5ZMbmbJ+01wNu5JW7HPjkB5kXHuYvaGptZKmts2vCNmBjYMk9XgA9JHYnGe4kcCACv78VvZUNQ17HAVHm/d/WEXyxBjqFmxIxII7KAhX1/rHnk4Rl70b1m5x4aJbZGzMAwscTN3mP0tz/36Qm+52PKXCF1x2rLJCUo70p+8v7+Y+ftFdPHvRKS8kbtHZ70qEyyXRsxfMr0PMdR6xchKF8kpcMSrJRTCg2sRLDsLXOXuYXdp/wCpsiMjNOO6RPUu8a9mC7A+IBteV/W8R9KxPa1yRcIvlMktlbVSpdlppQJtidmJA5DOxzOQHlFirSzseOhFmILMmSE1p6n/AKdyMwbYW1sMipOlhwiy9JaulkWp1tcyGw7dsYMlwSSV7j6kcSV5wt6S2SfAxTrWMMZTqCrwECUxNiFNlHDzzzji0VvlDPXqz2V3aNPPWURORkcjIkWtnc2Oh7o4QSplW+UOhZGT9rJvczduXMlrPqAHFyJacCFOG55gkGw0yuY0NLpopbpeSjqNTLO2JemnJKllmKy5aDMmwUDoMovNpLPRThCU2oxWWZ9vNvi04mXJukriTkzjr+VenvyjJ1Orc/bDo9VoPg8akp28y/hf5KsX16D9Iz0uTaksIdVU/DIHM2+Q/rl+8+Qjumefm/c2SWxdjs0tJKjvt3m+pv00+cSipX3e0quxVR3M0jdjYi0krCDidjimNzbpyUDICPR1VqqO1GLba7JbmTIMNFC3iJ06SonEizpEjgQAUf4rzrUYX885B7Xb/wBYpa2WKy5o1mwzOllYTlnYXtGBKWVlm21gn9mhWzvcAXPQRVec4FT6IIbRLVyBDcElT1BvF6NCWmbkInZ/USRb6SXjBTqbXzt6cRwPnwMZilgnLvJF1+wRNVhL+7ZSA0sm4B6HgDwOnlGjp5yUtz/uQk+MEFtrZuBVQ3XAb4TxuRfPQjqIfCc4zba7LOnrhbOMfuSm7m88ykQy5aSipNziU3J/iBz9YlXrJ1rg1tR8F09r3LMfxjH9izU3xH/PT/4X/Qj9Ysx+If8Ayj/JnWf+OtfJP+6/wyTlb+0zaiav8oP0Jhq+I1eSnL4FqV1h/v8A5R3TeujmZGaP50YfO1omtbS/IifwnVw/05/GGO/+XnIQHluhBxLiVhh45E5W5w5WVzXDTKcqra5cpp/ghBtukpykuXMJVVwoqi+pHEnMnMDLjCv1MIvahq0tr9z4KfvdtqZNnzVdry5bsEUZAAcSOLcz9Ioaqc5Txng9X8J0UK6Y2Je6XZXEmHXpCGkbbidpM0EEdD9LRBxaeRF8XGDZLUVK02ZLRFLEEEKOJ1z5DqcsjBVXObexHlr5xgsyZqe7+xuxBZ7NNbUjQDgo/U8Y2tNplRHjl+WYl1zsf0X0Jm0WRIsBxiwHTrKicSMjpEiIQAZ58XW+6kcu1Y+oUxnfEM7Fg0NB8zM1o52Kf3b2Ck39tYyrK9lWWaHqbp4RZaSQHvlY2ANiR9D+/rnyk4snLA3o6OVIe6rhY5AnMHpnp5ZROy2y6OJPKIquKeSw7OQk4hrx/fERTbaQSIXb21ezqUmopBAwuMrOn7+kaml5hgXKt4JfeOfKZArnuEArdTcXtYgW4dDFje8YZypuD3Iq2ytjvOJUMqm11xgjFnbI2y9oXiP1NyPxZx5ks/gWu2HPk/2ktgB+IZr7j9YHVLxyXK/iOms6lj8jNT1hTWOy1lPlMAxg4O7TjUTWUhkJVhYgjUQ6rKISgpRcZYx9zrO2pMsbFUYjMostTc9VGIeloepTz9DPdGhqw/4znH7DKRLBsM9M/wBYVPjkuafWKxtRXCHDSBCt7ZajNnekoCxARSzMQAOpicFKx4RR1+o20ts2Ddbd1KSXYC8xs3bryH90RuU1KqKSPCXXStll9E4FhooLQAFoAFtAB0lcYmiMjpEiIQAZ98WG+7kAi4xuf8o/rGX8RftX5NH4f8z/AAUGipFQnALYhz+XSMWyyU17jTjCMeiRpa0drgGV8hfi3T6dYW6XKLaIywuGSlVSmYjj8QFxfnwivB7ZJ/3OuXA02HPecvZK4San4W8LDmCMwfK40i3ZRCv3NZTEOxiyt0J7tec8sKdSCTfyy+ZixG2qEfaRlY3wWioCrgGYw2yGYsPp8oUp55YRTwQ2/jhVlshs+IkMP3x5Q2mEZy+3k7CT2vJ32FXGbKDiYUYZML5Yv6HWOSq2PCbJb89rIy3g2eHGNiCTkSLctdLx2Mpp95HQnxtXBVtizzLniXMRZqswWzi5F8gQfXSNOdcZV7opJlX9TdCe1yePyS+89LJse6qkcFyseHH5RTpc3LCRYteY5m2/yVak7pvb24mLeoq3xwV6JbZZ8DumTje99fOM61NPB6vSRrVeYvOTu655QvBbXBdvhrSgznYi5RMuhJt9Lxf+Hr3NnnPj9jVUYry3/BpAWNY8sLhgDIYYAyJaAMiGAD3KicTkjpEiIQAZ/wDFcd2n/imD3AP6Rl/El7V+TQ0DxJlFRmw2FibZC/7y/SMPEW+TUba6GVBRTnnK0wYVQg2PGxvbLnzjSnqKKqnGHOUUtlk55kXCsqhLlk3tfIXNreunvGRXBykkWHwVKinn7VKYalxlYjU/XONz01+nkn0VJz/qJo0PalQ0oBhd04hTn76HyOcY0ILI6LTOcraWJR2Eq5PNkBHpiuPKwhrpecN8BkgKndqpmuWmug82LWHoIuxsqgsRObnIlaCiWSmEHqTmLnyxZxWlmbyOT+pCbe2yMWBe82gUcPM559BF2jTN8vgVO5R4XY32XsWfLBnYCZliVuQoFxmbta7eUWLbYyW1PEfqKrgk93bIXaTTD3nPz5/MxOiUHxALoy7kcybhcgCfpCpy2Scs5Rd0tDvar6fn7IdyltbkIzpS3PLPVQrjCG2J0U3iJ1mgfDBO9PPRPq39I0/hy+Y8v/5A/kX5/wCC/wBo1MHmwtHMAIY5gCN2xtiXTr3zdj4UGrf0HU5QuyxQGV1SseEQWztptNmB51te4inIH/2PX6RUVrlItyqjGOEW6TGhX0UZHSJkQgAonxWk3kyW/LNtbzU/0jO+I/8ArTLuha3vJlc/agExMN8QcXHS+Y+ZjOq03tbl1gvXW+7aizbQBRTMThmwPEc/PqNfkKFaUpbWMbaQyr6eoqFTCFKnQhhn53Iz/pFnT301Se58/gXZucfaSm7O57S5gmVBBZTdVU3z5kjlyF4ZqviG6O2HRXhW1yyy1FQrHCOdjfI35XtZh5xQi0x8YtcsiN8kly5AcgJPW1iVBJ6H8LDz5Re0re/AqXKbGGx9oCdJxYQrA4ThLKNL5AH6RLU7qp4TyvwMpjGa5G+0QpuLtiOv3jnLrc6QqN0/BY9GPkh6SgLzQJWViMTD8PPPgYuK2ezE+REoQzmJNbV2/JQFZd3Y3DNkbeR4k84TXp5Sf+STtUUVKrrDOYHLLRRw/wBY0IuNKwI5teTrJbO3I68zFO6ba+78G98K07TcvC6+4/lPlzikbco8khsLY82pa0pchqeAHMnh9YfTp52vCKet1tWljmb5/wC+DVt2d31pEIDYma2I+WgA5ZmNzT0KmOF2eL12unq55lwl0S8+cqC7MFHMkAfOHNpdlJJvojq/eGRKXEZga+QWWQxJ6AfU5QuV0EuxkaZyeMFcq96Z8zKUokqeLd9/QeFT/iirLUuXSLUdLGPzPIwpdn45hLOWds2Ld5ul+X8P0hHzvkfnZHCRYaSTLlEYRic8ciffRR0h0VFdFeUpS7LDSuCoIIIPEaRdr64Kcs55O0MIhABUvifIxUEw/kZG/wAwH0MVNXHNbLOkaViyZhs6ajsEmYe0HhawuRzB58x7R522MordDo2eE/d2PNuVglSijEEsMz0PLkb/AO0R0tbssTRC2UYxbYu5EtplNMDA4VbInTnbzB5c4l8SSjapR78iNPN4wyQqqydJsA2NToGzI9RnFWG2Szgt7YsfzKuZIRpqylckXLCYMr8bFb/rDKpKTxkTJbvJAf8ABZ1UFmzZ6NLN7BPp3rC466RcWpjTxGPP3FuO/hvg6SqIy07OXPmyxck/2Z872W/zhUta5vMopjo6bC4bKztQti7MTJjj68tNbxfos43bUhFkHnblssE7Z0iXKXtFCmwLLdm71uRJio7rJyaTHRrgo7sFa2pWS8JVFzPOxsOugi5TVPcpy8fyQtsjJenBcsZ0asSFXLrpfyhl1i7NP4f8Lm1us4j/AC/2+g9p179lF7Dh7RTm8rJ6b04whFLhIv8AuxuXMnWeddJeXm3l06mH6bQuzmfCPN/EfjMKvZVy/wCDTNn0KSUCS1CqOA+p5nrG3CKiko9HkrbZ2ycpvLZ2nzQqsx0UEnyAuY63hZIpZeDNq3bJadIZ5YmvOIazZiXLJsqqCLA5XZuh9Muy1tp/U1K6kovHgkaycvaNkhQIrKFsLk3yNudsvWCTWQgnghK7b4XuKM9WwWyHVuEIdjfQ9VkPWbUNsKOgU5lUJY36nifK3nCnJjIxXns77BadUzFlSyxA8QzCgX/Fb6cesNqjOcljoTbKEE2+zYaSXhUDLIAZCw9BwHSNmHCMeXLO8TIhABC75Uva0VSnEynI8wMQ+YhVizFk4PEj5ymMxlGYDfAyj0a/6rGcoqNm3wy9Kxyjn6E1R1lPNC/aVYtYd7E1j553EVJxtqb9Lr6D1tmluLhs2cFULIMsy+CHK3kR+usZM03PM1yWFCKXA1almvNLNKfCpzKWb2sQbQ7bGKwmddiisC7f2lMZTJkyZhBFrtcW9x+sdo08VLdOSFb2lwskHQbYmUsspiFyfBivloT3TYecW5VerPKzgF7VnHI9MmpqVDkdmrcLPitzuQQBEVCEHh8slum13giKqsFM5WWFLjK5ONielgAPa8OhU7Pm4RCU1Bccs9GjZk7SsmLIBuQrHvEc8I7x8rQyNe14rRF2pr+oKm785kEyTTzXlG5RghzF9bC+WWkMddz7TNj4e9HW907I58EdTSS0zDbvXsVJwm/LnfpCJJrhnod8FHfnj6+DT/hrucVDT6mXYm3Zo3ADViOuVgY0NLpl800eU+OfF/Vkq6JceWvqaSI0DzB6gAh956xUkOlxjmKyIvEki2nIXzMJumoxY6iDlNFS27RXkyGEgTHl5WDMDgtmLKQWF7ZZ8coz5fKujQhjc8sjZ00IkxpjKh8RRbki9wAxOh0sPIWhaSwMT5KpIlT6rKnp3cKeAJBY8WJst/MwQplPwE74w7LfsL4bTmIarm4F4y5Rux/ifQel/SLVeiinllOzWyl0aLszZkqQglyUVFHAcepOpPUxcjGMVwio5OTyx4sSiRZ6iRwIAPE1AQQdCCD6xxgnh5Pnio2Wq/apS+JRMVh/elm6tbqAfeMGc5V2pT6TNdwrlXmIy2ds4mVKfW9x8m/+YLrcTkvoTqinCI/k7Hmg3QsjKSptfUWHrrFd6mPlDfTT8khN2rXSlI7TIc1sTbLVbXziCjRY02ufycdTXKeSG2lt2smjCzCx4KTFuqnTx5SES9VeER0ja7y2IlSpIYZFiGY382Y2PlFt1RksybwVvVknhJM6Tairm953JB4ZgewIhSlp4cIbsvlyeu1nSlOFhL6S1VT6ta/zjsZwnJcEZQlFPLPO7Gw3rquXKBY4mvMc52QZsb87Cw6kRoQRSlns+mKenVFVEAVVACgaADICLGBYvYLfFhF+dhf3jmDu6WMZZGVe8lNKcy3mgONQATbzsDaEPVVKWMiZXQi8Noi95d7Vlyg1O6Oxa1szYWvpkYXbqVj2MVqNSq690eT3Sb3p2LtNADKAQFPjxXwheRuDccNY7HUYi93Y7Rz/AFLUV3/wVtK5ixnzTd2yX9FH5VH7zMUnZubkzdVagtqGO1trSpafeyhNZicicxYZZtpnfTQZRFT8Etr7I/dPYM/aDDGplUQbE1ssZ4KptdurcPOLFGmzy+irfqscLs2WmplloqIoVVFgoFgAI0EvoZz57OtoAEgwdFWBHBYkAQAIY4BiG9VMKfbD3yWaVbzEwWb/ADYoxPiEJbZY/JqaWUcIXc2bTqUkOfvpc2bcHQIt8+Wh+sU74Tm/Uxw0v9jsZ4Tii87NkIysL3clSf8AL+tvaKUqXJNI7ObTT8HPbWwNMAuMgRzN/oMRiU9PKK4ZKnUp5yZlvqvZTCo8ROFemmI/pF/QRcs/Y5qLFhY7ZM7sbryezuwV2uLnXCL2+gJ9YqavWWys2rg7XXGHC5OW0BKwKUZciBYep9ohXv3cll5RFUGzlqapZBcS+0JGM6DWw6k6Ac7RqaaDk1zgran2rODZ91N0ZFCp7IEu3idrXI5D8o0yHIRtxiooyXJssMTIiGADG/iO0oVb4FIbLHnkWte49LRkajY7HiJka6tua2dldkT3ewAZhw5X5XOUJwskqfhepujmSwT2yqM5s2bAZa93gMufpnlwiXzHpdHpFpa9q8ibX2vLlgCWQ8xe7c5heg5te+d79RHHjouRz2yGTZ02YqT5nf7WZ2cpWvdjY3e35VbCOpPSG7MRTXbEOeZNeEb3Q04ly0QaIqqPIC0asVhIy28scR04EcAQwAAgXYCxIAgAQxwDKvjVsks1NOUhW70u/wDe8Sg/5op6t7VlrK8lrTLdwnh+DMtvVE2RWdqvdd0ViOF2XA46i9/eKujULKNr6Ta/bx/Ay/Mbd31LZuv8RVQH7Tcv3iW55ggW4cvQQq7SS3ZgjqsjKOJPBYKX4hvUMVkygQCTc8icvUCKOqrlGK3vA6mmqXWSC3l2HOrLTCyCat8NgRca2NtPODS66NL2tZQ2/Txkvb4KU+0KujE2UccszLXuOV9Dx14RrurT6hqzvBnqdlWU+yU3a2sk3KcoJUaZ97lbreKOs00quYeTS0up9WO19osybszZ/eWXYWyz4fvnFJWuvgZO6t8MuOxqqsCrKaowuFtadLGI+TX7465mLK+J2x4/4KM6avmS4+zHL11SkwSzPbtSLoGSX2czmtwoYG3UROHxO3PJH0a2ty6/lEZW78VLMyIsqSUJDY7uQRryAHLWLr1zfRKGii+X0VqplGfM7V2NQ7asQFUcuS/K8JlOUnlj40Vw5wItdLDABe0ZfxW7q/wrliI5mwEcTGuPHBG7R28ihlQgM9yQpDMBxBsAik8bExNQlL8C3bBMj92pYnVMvtVbscQBAyJBysLDIdYdXXFPBlaj4pCE1Bdvj+5si0KPtFAFAWmlAKBoulhbh4r/AMo5RY27rkv/AIoZucaPyy1iLZWFgAI4AhjgAI6gFjoBAARwCqfE6g7XZ83nLwzAeWE5/wCUmEalZrY6j50jE95ZOOVTzsWMgFGNuea+f4h6RkaKW2UodeS9fDp9kLJpTMYIniJy6DiT0tFx2bE5PpCtm5YRre4eyqWSgQkO58TX+XkIxdRqPUkvUXA5wlBewsG2mSkKTCgaQ5wseKsfCeqxN1KK3RRGubs9vk8bepJaSTUS7Oi95kezIV466W6Q6ua25gRi25bJnDae7tNPkGfRy0SbhxIyALdhwI0PLn1hs5Kyv6hXKVc9rKBTby1MqzOcjqQTcHO+XGxivPSVz+VvJYcWll8o0SnIrqQg2EywKsNQ3AxSacE884f/AOiVL05JoZdq9VQdppPkEn+dDmPlHcJTx4/yTXtnhdMit6Z6dpT1KrcT5edxfOxbTidRFzTppIZU/bt+hV9q7cZ+4gZph0QHEfIKuQ9jFyFcptBZZGCPDbs7ReS010aRJUXJmHCegw+NiTYZgCLXoqEXJoo3avbFtMZ0WzkQ3ZsbdQLX8uPreObso8rqfi9tjxDhfyS+zKyXJq5TzL9kGDG3TpyDAG3KOwmovk7pKvUthLvkn03zeQJk5UDT6py64tEkrcLfixvcDoLxBX7Mz8v/AGPXypUsR8JfyXXYe2KkSe0q0WxzGDIgdQcvnEafiS5UxEqIt4gyyUs9ZiK6G6sAQeYOYjVi01lFVpp4Z1gOAY4AgjqAWOgEADHau0BJXFbESbAAgfMkWEKtsVa5GV1ub4K5tXbxmSpkoy5ZWYjKe+5FmFv/AM7HXnFWWrfWCzHSecmVHc6olyzL7eS0tzl4uHHMCxv9YU/TypeR0YT6fRzoN03RiO0LFhmZY+h0ELsscnjHAyFUY85O1XQzqIpPXtMGIK2MqdbWItwJyhc6lZB5WPoDe1/VGlMyVez5ktmAJUlTfRhmp9xFSuSSaYiScZpojtytorNpWlVBGEoyMDyIsR9RHF/Tk2uht0ctOPY33B2qJUudKmPcS2ZQSeRsPe0NzjldNBbDOGUeqr1EyolqRg7SZ6gm4z4amGutrH7DYSymn9yz/D3eWXIp7TDkANTzv8uEQlW/VbxwVpxzFDzYe8MlZNSzOirMdioJzsbi+nrFWWlzLan1gZLLcXjojd2aT/ibyJWFzSyMZmNmozJKoDrmSMhmBfSNfS6aSlmXQm+5Je3s1jZOwqemFqeTLl8yqgE+bat6mNJRSRRbbfJx29tGlReyqmW0wWwkE3HWwyHWIynDpi5SgvbJrn6spO8UjZnZ4JS4LEN20tMQHQksCRY8OkVrPTfCRWn+mjmLwZ7WNL7aWB2k2SrKTeWULgEFlGZ4accxCtuznsdpqtPV7oef9x1vHtqXNq+2lIVlYZaotrYQqgYdBY9IXqF6i44NfT2QXt3JlwG+cyqwU8mX95MysMxkMznoLZ5xmQ0lkpYQ5Rqq97ZpmzKbspUuXe+BVW/OwtePTVx2RUTKlLdJsdRIiEcAQR1ALHQAwAVfbrqXOPCQPzaC36xnXv3PJoULEOCm7V2uqYe8ht+VTY9Bfh1zirOSLcIvBD1e1pZYBgTxsXFr8tBl6xHfnwT2tLs4z9tWJKooAt4Wy6cyYnvb5IbV0cNobTNRJeWw7pU2te4OqnM2GdoI2Ykcdb2shqbe2fKlKuAC4shIBvYkYve/tEv0cJSbT/JXlbwsr8HLZ28E2TLBsLG+p1N8z5Z2ic9NCU2jitaisoXYWyauumlJBGJyzOW7qg5ki9jw5CHxhBvGBcpzUd2eC1P8H60IuCfJLEnGpL5A8Q2HM+gh/orORSvaWEOqj4P1HcwTpJAFih7RR/isS3sI4qceTnrEpR/CAMwaoqO7leXJTCMuAZicvS8SjSkclc2aXQUUuRLWVKUIiCyqOA/Xzh2BJ5r9oy5K4pjBR7k+QGZiErIx7OSkorL6My3trftE3tCokoBYdoe82vewi9v36Icvdlo898QsV7WOEvL7ZAbMYzpyIxbsgblTxC3OY9NIniOHIqUZlZGvPkte3tgK2yZLjJwyzj1M3Ij0DLb+ARCUV6Z6X4hBKtqPS6/YplKktrpPlG41w/W3+kVluzwYENRtlmXf24JOS/2EB6Z3ls/AhDdRx06wytPcWrNbbXXuTb/PJJ7I3zq2nS1L48TqLEKL3NuAyiylz2Kp+J6iVii8cmsCGnogjgAI6gFjoBABDbfo5rS2+zrLLng/7t7xWuqlL5R9Nqj8xSZ+4ddMtjm0+eosxC+QwWb5RW/RTfcv4LK1sF1Eq+826r0UyUjz1CzbkuqEAEECxGLTPX5Qm6r0eV7h9V7tX0IetkJJdkmOSciHVb4gRcG5Y5ehivBu2O6KGOSj5OrrRuoRps62G91I14i1rafWOKV0HnCCSjJdnSm2JRE96aZiGWACzgYdLAW0sOBjstTqPCx+xFaeDQ3pZNNLYAKCCQS0zPuDgBoLt0vYR122yX+CSphEvvwzftqyZMRcMqVLIUAWGJ2FjbyVouaGlpuUuyprZLCijURGmZ4QAEAHKpBKkKQGsbE8Dw+cRl0D+xkW0nqJc5keaC17llbEb52F+duHCKycU+eTzOsV9c+ZZIBj2k5Zd74mFyeZPGO/gpRj5feS3Sdh9nUAqDhKN/iwn2gzmDXk06dM69TGXj/ksu0djTamhpklsqlRKY4r2ICW4A8SD6QzZvgjZ1lMro7YvHOTONpSH7SyNeZKL95eIU529YpRWG8nnbeLHCPOBzRzy8sYgkxBqpUZX68PaJJLwcrtlj3JNDSvHYTFmyLhbgrmbo41HTmPWJqbXDCxKMlbXx/kt2wt7e1Bxs4IH5jc+QEDcu8mjp/iDk8S7LvsPaPbS8V9GZfY5H1FosVy3R5NWqe+OUSIMNQwWOgEABHACOgUL4x7IadRq8sXeTMDWHFW7p+oPpCbsJbn4G05ztRiMyVNFg6OMNwcSkWHqMheKP8AS7i1yXE5f6kEskrZRwvcdBHHhNNsam8NIJNWwNwBfmFF/prEp1Ra7IRua8Fqot150xe/ZcWpJ6xnu9bvYW8LbiRrXw92CKSkUatM77Hz8I9Ft63jeqXtz9TGulmbX0LPDRQQAIYAM03y3kY1DyGZklpYYVNi9wDcnXD0EU7N0nyY+v1c657Fwvx2Vquqe6SqhFAywjUeZz9oWsdGRKe/3JYIw05Ts2BsWGLyzNvoDFmKyKn7V9+zUt2ZTT6dJy2DMZiuTzDMAw5kaWjnpdNHqtLJW1RkywbVZpVLMMoEskpsA6quXnDZJ7cIfY2otrsx6jmjCSPEcrdOp5kxSUeeTyim+X55EoV7OYwlm5UgAHRgdRHXg7DMZ+3n7fUNrTwbqEwXsc73yPyzELUHKQy6yMVlJ8jOlBALKbMvzEPylwVI5Syn0TOy9rLiAcOvModfThEXH6F7TarlLD/Y07dee7ybtitiOAv4imVifW8Was45PQUOTjz/APZMw0cEABHACOgcK2nEyWyMLqylT5EWiM4qUWmdi8PJkD7TUM8ubYTJbOrhtDhbM58DnHkrdNOqxpdG/W1OORvLpadJzBEli4vlyxcOQOWkclZbKGW+jsYJHmopKWSXdUXEoaxzPe0FvWJQutniOeA9Jd4JLZFa1ZMl06qRjAMxr6KLY/dcvMiLWlo3W/YVfJVQbNcRbCwj0aMM9R0AgAIAKT8TapVkpLKqWmt4iBcIlmNut8I9TCrcvhGd8SuVdPPngoGFp7BBkCbKOGKxwgnS9hpClXt5Z59b7OF8padj7sCplTc8LyzLRGOa91BjFgc8za/SG1rg1qdDC2pqXZfti7NWnkpJXMINeZOZPqSTDTXrrVcVFeB6YBhhVZXt2k4zB94ztfhY4jf+kVnGWDyF85O2ba8nfYWz+3ny5Ia3aZlraWDE5ZcojCGXgNNT61ihnstu1tx5zSRhmCbMQm11w3Q8L3OYsIYqcPg17vh05U7d2Wn/AAeKbcBvs7FmtPOgv3bW8Jy11zEdlVn8kK/heKnn5hdx9hzpVSWeWVAVgxYEZHgOBNwuY6xyMWnyM+H6adM5bkaGIcjXFjoBAARwAgADABjHxg2EZVQtSg7k6yuRwmAZX/iAH+ExS1FXO4vaa3hRZUKPZjvTzqhC33DSwwF/DMLC/oQvuYrRgpRfBYnPE0iT3N2U1ZVJLmFsBxM+Z8IufmbC/WOU1RlZtR26yUIZNc3O3W+ydozEM7GwI4INPU6nyHKL2n06qyUdTqPWaLPForBAAQAEAENvHu8lWqhyylCSrLa4vkRnwOXsI40V9Rp4Xx2z6OcrdWnFP9nK3QkMST3sQ0a40MdazwEdLVGGxLgk9nUKSZay5Ysq/u55mDobCCgsRHUBMIAG70aHFdF73iyHe4Z84CDhH6Igd3t0JdLNaYGLZEICPCp9cz1iEYbSrRooU2OcfJZokXQgAI4AgjqAWOgJiGkABHMALAAR0BhtvZMuqkvJmi6OPUEZgjkQbGIyjuWGSjJxeUQu7O5culkzpTv2onHvXXD3bWA1PMm/WFVUKEXF+Rtt7nJS+hIbC3Zp6S5koQzCxZiWNuVzoInXVGv5UQnbOfzMmYYLCAAgAIACAAgAIACAAgAIACAAgAIACOAEGACOgEAENSSAJxcXxNe5uc7Xtx6QATMABAAQAEABAAQAEABAAQAEABAAQAEABAAQAEABAAQAEABAAQAEAB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3" name="AutoShape 5" descr="data:image/jpeg;base64,/9j/4AAQSkZJRgABAQAAAQABAAD/2wCEAAkGBxQTEhUUEhQVFRUXGBgbGBgXGRkdIBwYHBwcHBweHx0bHSggGBwlHBoaIjEhJSwrLi4uHB8zODMsNygtLisBCgoKDg0OGxAQGy0kICYsLCwvMCwsLCwsLCwsLCwsLCwsLCwsLCwsLCwsLCwsLCwsLCwsLCwsLCwsLCwsLCwsLP/AABEIAQsAvQMBEQACEQEDEQH/xAAcAAABBQEBAQAAAAAAAAAAAAAAAQQFBgcDAgj/xABBEAACAAQDBQYDBgMGBwEAAAABAgADBBESITEFBkFRYRMiMnGBkQehsRQjQlLB8HKC0TNikqLh8RUkNGOywtJT/8QAGgEAAgMBAQAAAAAAAAAAAAAAAAMCBAUBBv/EADQRAAICAQQBAgUDAwQCAwEAAAABAgMRBBIhMUETIgUyUWFxFIGhI5HRQrHB8AYzUuHxFf/aAAwDAQACEQMRAD8A3GAAgAIACAAgAIACAAgAIACAAgAIACAAgAIACAAgAIACAAgAIACAAgAIACAAgAIACAAgAIACAAgAIACAAgAIACAAgAIACAAgAh95KrBLC3ILsFuMjbMnyyFr9Yzfit8qtO9vb6LOkr32fg87t1mNWQkkoRqb906Z+YIhfwfUSupe7wzurqUJ8eSajWKoQAEABAAQAEABAAQAEABAAQAEACXgALxzIBeDIBeDICx0AgAIACAAgADABTd8qn7+Ul/Cpb1Y2H/iY8/8clxGJq/DYrEmxxuj/aTD/cX6tEf/AB9eyf5I/EVjaWqPRGYEABAAQAEABAAQAIYAI6l23JmTXlBwJiGxVsjfpfxekKV0XJoZKqSipeCRhgsZbT2rLkLimuF5DUnyGphV2ohUvcxldU7HiKKDtz4jzMxTysI/O+Z9hkPUmKH67e/bhFv9E4/OmVZt76iYfvZ0yx4qxUD0W0Vb/UfMZFmlVJ4cTjXyptsSzHPXGf65GEU6pp4mOt06xmBw2TtWYQy9pMDLmCGYG3EXvwhmp3RanFvAvTqMsxkuSe2NvZWAsvbFgv5gDz4kXOkFmrugk1II6WqTaaLDsT4jFrifK8OrJ/8AJ8ucXP8A+jswprsrPQbs7GXDZO3ZFSLyZgY8V0YeYOcaFeors+VlKymdbxJEleHCwvAAsACGOMDEt7Kp6iqmzVBKA4VP91cr/U+sYOq1FcptZNrTVShBF4+GU4zJUxjqMKe2I/RhFr4XSoRk15KvxCWZpF2jVM8IACAAgAIACAAgAQwAZt8TdhsjrWSw1shOw6qR4Zg+h8hFHVVr/wBi8F3S3f6GRVJ8QaqXKMshZpt93OOo/iXifO3rFZa2Sjh9jZaROWfBX56zJ7Y5lRic63J9s7ewyihPUv8A1RyXK6EvlZ6lUU5TdXDdGhDvrl2sDvTmumdaiixmzyijWvcWz8jofIx2NjhzF5/JFwUhaFGRuzPfQ+EjgRnYg6fv0ja4zjuXDQQjKLwNvsOGqUjRw3vhP9IYrHOhwfjBHYo2b15HNHIw9oTkL6+S/wCsJtlnCHQjhsWnomSST+Jyx5a5fIE+8dnbvsX0RyEcJoTtTTKCrETPzi/d5WMNhulPMSM9m3EizUvxCqXlYUlLjGRmucjysotdjyB9I1f1kowUe5GZ+kjKb54LhubSz1lNMqmLTprYjfVVsAq20HE2Gl4vURmo5n2yrfKLliPSLDDxJX98tpmTTlVNpk3uJ0v4m9B87RS12pVNTfllnSUu2zHhFCl0uFQPwx49zzLcz0H2Lr8OaPs6JSfxs7el8I+SiPZ6OG2lHntXLNrLRForhAARwAjoBAAQAEABABXt+dtrS0rEgMz3RFOYJIzuOIAz/wB4RqJ7Y/kbTDdNGJU3aO+GSpZm0UXJ+X7EY0aVPg15WY5LTR7k1k1bv2Mv+Id7ysB9Yl6NcfmeP+/QRLU465/YnKTcDu/eVJDf9tVXLzsTraOxWm8/7C3qrPA+O5ToD2NUzf3Zyhh5XFiPSGvQ0z+SQR1rXzIjJmzJkk/8xKsPzyziGfMajz+cUbdHZWusluGohPpjOqphdXWxIvmOotcdDe/vFLPDwWVzwznPmLLkjGL3OS82PC0drhKx4RGUkuQkbIrp9nAFPL0DMQGt0B8PmI0o6VVrNjS/79CnPVJ8L+P+4Eqvh3N1VknN/ecg39v1hqcX7YWR/YXG2vuSZCyTMop8szJJlOjXXFchudicsx9YXOFtT3lmDqti4m37MrVnSkmp4XAI/p5g5RuVzU4qSMWcXGTTHJMTImQb47xmZVsUsUl9xb8fzEeZ49BHndc1fPL68G3o4OEPuyQpvvZSlBctkPM5fWMrT0OV2z7lmdmxORpNFTiWiIuiKFHoLR7WC2xSPON5eTvEjgQAEcAI6AQAEABAAkAGR7/Vhqa4yFBcpaXLXm7WLH5i55LGRqlOy1JdI09M4V1OTXLLVsPZMqglWuDMI7806X5dFHCKeq1Dhmur92K5t5Z7ee8xrLiv+VbEjqTw/wB9RCKKZWfKsjmoQXJ6OzGBYuyISPxvrmDpfLO8Xo6B/wCuSQt3rPtTYv2WaneDXW5JaW2IcLZHyzHXzMcno3H3Refwd9WElhrkd0O0yTgmC98wTkLcR5jS3kYKNTODw1lELKMcxK7tigFPNCgHsnJKdDbNf1HrFTXUKL9SPTLumt9SPPY62PLRQ9U648B7OUOTZXI6liFv06w/SP0qPVSzJvCEajM7FXnH1Oe1doy1a9XORGN/urM7BThIuq+E93j5wqzSym910+fss4O1tRWK4t/f7nmgmSJrDsJ6l+Cuhllje5w3tc9M9IP0VUuK58/dEpWyS98eP7jqtp1qFMioBIvqfFLbK1j8r/W8Rp1NlM/Ts6+/YuUElvgdvhyjypc6lmm7SZpseaOMQPvijf0+FHCKmo5kn9UPN+tsmnpyE/tJvcTp+ZvQfMiIa270qmzukq9Sz7IyadQZoF1IzJ08/U8I89C7O5vwbjW3hGk7F2IiSZbS2dZiDUMSL8br4TBVbs/qx7M26yTltl0WnZtX2iA6MMmHJhr6cR0Ij02nuVsFJGfOGyWB3DyAQAEcAQQALHQCABDABQ/iDvuaa1PTHFPawJAvgvoAOLnlw9RCZyb4RJL6lG2TtmdIqUqagdoobCzE4ijMDf8AmtnbpFfOYylDsfNOOEy9V9YHIZCCLYtRhJIytfoeh8489HLljzku1xSWT3tapm06Sqan/wCpn3YvYXRPK1r/AIRlbIm0bNkv0tKjHtleKVsnKXyorG051FSOVn9rVVAzmBO9h/iduP7yilHTX3e7wTlqtvEVgkt262nn4moGmSJyC7S2t3h1UHC44c/LWIzjfpfdFkVdG3ia/cnamasxUmWCkthsT4Jo4DnzB4gjpDbXGUVdHp9/Zk4Jxbg//wBOu8pLUSvkSrI2XTWJW86XP0ZHSrF+CMpqt5dAjp47MUH/AHJjlVJ52JJt0ELg8RjnqKz/AHGWx3Wy/wC9EXSI6TJkmjp1qqiUA1ROmtYY2zwjiza8tIZTo3qE5zeEJnqWniPQ93W21J2isyW8oS5yarwIva6nUEH2yivfpPRw19TkNRJPsmJ0pmUY7l5ZCFtSyN4SeBINxc8iYld/WqjOXzJ4G1vbLC6fJ72KMNaTnebTgnw+KW+Enu5X70aPw15iV9R1+5V97Kzt6yZn3ZX3a+mbn/Fl/KIzfilznbsXg0/h8NlWfqVbZ9ZedMxX5KDwAPXjCrqdtUcfuMrm5TkXvZm3BKGKaQkvTPgOfU5cPYxWojJWYSymJ1NSaz5OWyd8km1QFPKmhLgTHOhX8zKL4bcDrwjZohLTz46KUoboe7s0SWwIBBuDoRGwnlZRRxjs9RIAiICCOoBY6AQAMtsCaZMz7Ph7XCcGLTFEXnHB1fcoG6+4syTMeqrCrOiuyANi75Bu7Hny6m/CIbdsWSzmSPO5GzEn7NqJU0XDzTfK5DBVwnTUHMRnO306FKP1LNqbtwyG3XrDImtR1I76H7sgDPjbPgRmvqITZTGclbAlCyUfYy71CW2oCfxUy4P5WbFbrmIX8XTSTRGt/wBNr7mYbO3um7Oqa2W0gTZk2YwOMkEHE1uBLKQ17Rq6aSlTHYVZ/MdNwZD0tak6qKSJeBwe0ZVJutgMBOLWx04QvUpOtrv8cnVnJo8qejic0t1aW82WVKm4LYc9DlkB7aRm1VOOmaf1LkZZnF/RC7w1cmRQYZ7lAxsoABZrG9gMuHE6cYtwp36fY/rn7kFbtu3opQ34GFVSkxypZBBZnJ7pLXuq2BuTzhqohFbX9MEZWSk20QM/as3tKipopzy+1Jaan4lDH2dQTYMLEXGQ42IwUYpLoR2yU+G9MaaY9ZUsZMnAyKXuC7MQe6NWtbUc4oa2e5KEOXklFE7tHfunYvZJxDFDcqmiknwl753OtoP0jde1+eR8LNrTfgdbM3qkZzkdbyaacMDAIxdnVlAGjDK1wTrFqmv0IYb6RCclY8L6lP2K/wB8vbMFDMO0YnKxILE+Z+sY90XNuWPJq79leF4JXePdySjvNSqlKrHFa4Y3Jv3cJub8rcIZCyTSi4leEs8oqM6a851RnbCDZcXAaXtwi7HZTBtL9/8Agg91ksGo7hTJaSmkLYXzxcSeZjMhe57lLyN1NGxKS8Ft2PUWLSm1BJXqDqPQ/IiNjQXZjsl2jPvhzuXklovlcI4AggXYCxIAgAI4Ax261qaeeUqYfZTC7v8A1y/DJQ+ZFC+FU0PKqV4llbLla2vpx/rGfGpOmUC1fL3pjHfrY+PvSgROld4EHNl1wgjMspzHqIq6S5VvY+mTsg5x3Ikt19uy6+Sizpiy6qSbo5IBbrY+IECzL68o07ao3QcJfsV4ycOV+4w26Vrz/wAoyCoJMtTKC4yqmzvMmEYpUrWwFmOWt7RzT6ZVR2pi5Syc5Xwnkot6iqfGfyBdf5rlvlDZ21VvlnIwlLogNqbFqNmMs+RMxymOT2sCRngmJe3D5cDEFtthnGCfMX9x5UbzS64CWssiZNMqVnYhJK2aYFOoZnBN7aBeUcskqa214Owi5ySNCpp0gosky1lqoCrh8I/pGUrq7eJ8P6lv0LK+YP8AYzje2j/4bWyKmSLIWOJRplbEPJlJ+cX9NNzi4S5wIvim1JcEkJ0nasztZpaVKlFi7sc7G+CVLFyPCMTNa5J5Wjv9GhZk/wDL+xFQlPiKJQUMua6pTyZayr4QMIub6sxOptc3OoAjLt1E9TatvBfVUaYZlyyt/Efd+TJZnplwdmE7RR4bn8S8rG1x1EbuYt+m/oZ6TS9REHs/aJC9oACbWYHP26GMm3T7Z7c8GhC2M45S5JTZtD9smhZIVb+HIAaXZj5aceMQy4vZLvzgY5pR3+PB72ru08pgZfeK5NwII5DiIgtRFZhPgkouWJxG0rbb07DLvjhe2nO0Rr0Kse5PC+p23UpLa0W7cSqrp9Qs2ezCQCdQLEkHDb8VrnX+saNNcVYmmZ9rSg1jk08GNQohHAAQLsBYkAQAEcArPxG2gJNBO5uOzH8+R/y3hV8sQY2mKlNGU7iba+yVaksDLmWV+gvkdD8rRSqsaeWsFu2pNcPJqu8Gz7qJssE2BOR1B+d+o+cVdVpXF749EaLv9LMo393UZTMqpOEyrjtEGRRybHLTDc+hMW9LeniEuxN1b7RYPhtRtKpO1VgrTiQTxCqSoHuCfaOay+cXtiyWmrjLlouFFI7Uq2b+G54aA6/vURUqodjyx05qCwjhvbtKSyT6Nhe8hmLXyV7EoP4sr+3ONWMlGWxFZwk1uZkm7FelNLm1DIXdCioBkLuG1PAd39Ir6uqVrjBP65J0TVeW0Sm702prXRjWGR2kxkAAOEEAELYGxJvkDyhaoqjJV7fHbGKyTjvbJL4jyZi0qyZ1jNlTFOJRkyEMAwH4czYjgfSCmPp3bWFrVle5DjdPYhaik2TFjLN5Njw68rZe0VdZTOVreOBumtjCJc0VNn07zpxBa1gLZ9FA45xY0tHoR3z7FW2PUS2rooNQ5airJ0zxOLtf8zMFA+ntEtG3OxtjdU1CtJFK2ZStgaZay2IGepJt7DnDdRfHeq13nL/t0J01MnFyfTRYNm1gQhEcqV0YZEYRqDGXdVYm7TUhKua9MWvrZ09gGmTZjta2fDyUC54CJVvPulj+3P8AcjOEYe2I3q9lNKde1TCTc24jz5eUS/UZi4xfK7IRri2maZu9XFqZ7a2BB8hEKrPbj7ir68TyXtTHoV0ZLFgABAjgsSAIACOAZj8Y66/YU444pjf+K/8AtFDW2NYRe0dallmaSMKg8Ty5RQm5Sa+hfjGMV9y87qb8TaZFSpVpkjRXGZUfqP30htOplu2p5Xlf4Kl+l4yiy7braKvpJ6SZidqZbYQe6cWo11zFosQtozysP7lVwtXD5K38M9pUxpnl1BCtJJYXGeAm5txuGvpzi1ZVCeJMXXKa9qLDtPfiWEw0SqxOjuQqL1w3xE9LCFyuUViGEOjRJvMslQrGJpamYCZs0o7TGNhYNkztwAtkq6sb5co0wyt2eP8AcZfZsWxEZul2X2eZLnd5Jv8AbIPEgywOOo16X6RT105xtjJeP5O0VKUGvJ6qN35lJRzbsGl9vJeTMU+K6uL21U+GGxujbOMl9MMhGtwzFk3M3qkVlJMlVVkqexKJMINmNwy3tkLsq39YsRtXlfY5Kl9RHHw53xSVSmnmAdojN2YJte5JKknQg39DD3LjgQo84bwcdtNUVT9pOBVFuVUkBR1z9OMZtrnY9riadUa61lMia/bVOaeZRgGa1r4xkgmEm7E6kID3eBZugi3TD0q2ynbJXWYOEmkVsCA/dqLkZ5ngP1jBnfJOUn8zNlUrCj9BjUKsqcO6cKgnjrbIeWYixVN21NNi7IbZ7keaetdZquCysWBBA04Cw5QyUYuGF4Ft9Z8k7t7ajz0LTBK7o/tMLA5am2Kx/WK0NsppefsM2OqL54G+6+1nl95GRyR3pRBGXINwP+sOtjGEuI/uL5sWcmz7v1QmU8txexW2euWWfXKNuiW6tMyLo7ZtEhDRYLHUcPUdAIAEMcYGKb+1PbbQnW0lhUHoLn/MWjD11mbDb0MNteSuSqUWLtzztwHAxXla3iKLKglmXkc1MothVdB9ITCW1tslOKaSR4nUYecJcvLLMj5kw6u6UIbpP+5XnBN4QkndwvMY074DLGZYnvNxNxmpOftFynXOK9/kp26SOfbwxi/2ohyCLJbEwCDjbxYbm5iz+oofPkh6N69uTidmTlVg8xrEhmQE2NhcFvzEX4wqWti3hInDRYW6THMujOKWVBBfwEEjMGxz84ru1uL/AOR/prK4HwafOktJxMyKcZUgeIXHAZZnSIRtjXJNLslOncuTlR7MxS1mW7oYq3TiD845bqGpNJna6+FlHd9hBpuCZcEjJxxANhfgeXtBHWSjH6ojZpoyeV2cF2MSXR5sxsAyAsAeHG8NevxhpEFo89sZ1EsJhCrYEA243z1JzJjqulanlk40xqeEiW2VPwywTz9f3/r6Z98N0sF6HQ+lsrkk66RXlGUFhDBltaQSZY/FjA9LxZ008bvwIuWcM7V9OXWwHcGf8RH6fvnflUlXz5Bx3vD6Iqil9nUy7DI8B5Z+kW1L1K8CZpQsTRvO7NK0qmlK2TYcTDkzEsR6E29I2qobIJGJZLdJslLxMgKkdQHqJHAgA5VE3CrMdFBPsLxGTwsnUsswSimF3d38TsWPmTePLamW55R6SuO2OBaaYMTAWIBsR0On6xCcWkmzqkmxxU0/Z4SL9m2QPLp06RFS9TP1ORl4Z32Wwzta5vc8v2YhY30zjXOR3RyLI4GrZm3GDf0Rkl2O5274SmlSr3aZNvM4ZDKw9bRZc1jIlTzN5PO06EPNnHILgUDpkv6XhLm+xsXwkcn2GcNNYXwMfmwN/wB9Iatzz9yO+PI6otmdnUzjYgG4PmzWiMlhJMHZmKOGz6ELKmq2YIBt1sf1tHMonKWWmhvtCXmlza2h9AD9FPqYPGDseyPnVaLbHkTwGd9CPrHI1uS4GZIuXsuoqZp7KU78MhkPNtB7xo01S2YiivbZCMsyZed2NweyPaVJDnhLGag8z+Y9NPOL1elSeZlGzWbvbAabeNFJ+7p5eJxkWDthB6599vI26mKmpnp4vbFJs0/h+ivsxKbwv5ZWZ0hiikkiwyIOeepvwyyHlGfGcU8JDZwTbR42AD2c257oNh0yz/SJalrdH6iac5ZMbmbJ+01wNu5JW7HPjkB5kXHuYvaGptZKmts2vCNmBjYMk9XgA9JHYnGe4kcCACv78VvZUNQ17HAVHm/d/WEXyxBjqFmxIxII7KAhX1/rHnk4Rl70b1m5x4aJbZGzMAwscTN3mP0tz/36Qm+52PKXCF1x2rLJCUo70p+8v7+Y+ftFdPHvRKS8kbtHZ70qEyyXRsxfMr0PMdR6xchKF8kpcMSrJRTCg2sRLDsLXOXuYXdp/wCpsiMjNOO6RPUu8a9mC7A+IBteV/W8R9KxPa1yRcIvlMktlbVSpdlppQJtidmJA5DOxzOQHlFirSzseOhFmILMmSE1p6n/AKdyMwbYW1sMipOlhwiy9JaulkWp1tcyGw7dsYMlwSSV7j6kcSV5wt6S2SfAxTrWMMZTqCrwECUxNiFNlHDzzzji0VvlDPXqz2V3aNPPWURORkcjIkWtnc2Oh7o4QSplW+UOhZGT9rJvczduXMlrPqAHFyJacCFOG55gkGw0yuY0NLpopbpeSjqNTLO2JemnJKllmKy5aDMmwUDoMovNpLPRThCU2oxWWZ9vNvi04mXJukriTkzjr+VenvyjJ1Orc/bDo9VoPg8akp28y/hf5KsX16D9Iz0uTaksIdVU/DIHM2+Q/rl+8+Qjumefm/c2SWxdjs0tJKjvt3m+pv00+cSipX3e0quxVR3M0jdjYi0krCDidjimNzbpyUDICPR1VqqO1GLba7JbmTIMNFC3iJ06SonEizpEjgQAUf4rzrUYX885B7Xb/wBYpa2WKy5o1mwzOllYTlnYXtGBKWVlm21gn9mhWzvcAXPQRVec4FT6IIbRLVyBDcElT1BvF6NCWmbkInZ/USRb6SXjBTqbXzt6cRwPnwMZilgnLvJF1+wRNVhL+7ZSA0sm4B6HgDwOnlGjp5yUtz/uQk+MEFtrZuBVQ3XAb4TxuRfPQjqIfCc4zba7LOnrhbOMfuSm7m88ykQy5aSipNziU3J/iBz9YlXrJ1rg1tR8F09r3LMfxjH9izU3xH/PT/4X/Qj9Ysx+If8Ayj/JnWf+OtfJP+6/wyTlb+0zaiav8oP0Jhq+I1eSnL4FqV1h/v8A5R3TeujmZGaP50YfO1omtbS/IifwnVw/05/GGO/+XnIQHluhBxLiVhh45E5W5w5WVzXDTKcqra5cpp/ghBtukpykuXMJVVwoqi+pHEnMnMDLjCv1MIvahq0tr9z4KfvdtqZNnzVdry5bsEUZAAcSOLcz9Ioaqc5Txng9X8J0UK6Y2Je6XZXEmHXpCGkbbidpM0EEdD9LRBxaeRF8XGDZLUVK02ZLRFLEEEKOJ1z5DqcsjBVXObexHlr5xgsyZqe7+xuxBZ7NNbUjQDgo/U8Y2tNplRHjl+WYl1zsf0X0Jm0WRIsBxiwHTrKicSMjpEiIQAZ58XW+6kcu1Y+oUxnfEM7Fg0NB8zM1o52Kf3b2Ck39tYyrK9lWWaHqbp4RZaSQHvlY2ANiR9D+/rnyk4snLA3o6OVIe6rhY5AnMHpnp5ZROy2y6OJPKIquKeSw7OQk4hrx/fERTbaQSIXb21ezqUmopBAwuMrOn7+kaml5hgXKt4JfeOfKZArnuEArdTcXtYgW4dDFje8YZypuD3Iq2ytjvOJUMqm11xgjFnbI2y9oXiP1NyPxZx5ks/gWu2HPk/2ktgB+IZr7j9YHVLxyXK/iOms6lj8jNT1hTWOy1lPlMAxg4O7TjUTWUhkJVhYgjUQ6rKISgpRcZYx9zrO2pMsbFUYjMostTc9VGIeloepTz9DPdGhqw/4znH7DKRLBsM9M/wBYVPjkuafWKxtRXCHDSBCt7ZajNnekoCxARSzMQAOpicFKx4RR1+o20ts2Ddbd1KSXYC8xs3bryH90RuU1KqKSPCXXStll9E4FhooLQAFoAFtAB0lcYmiMjpEiIQAZ98WG+7kAi4xuf8o/rGX8RftX5NH4f8z/AAUGipFQnALYhz+XSMWyyU17jTjCMeiRpa0drgGV8hfi3T6dYW6XKLaIywuGSlVSmYjj8QFxfnwivB7ZJ/3OuXA02HPecvZK4San4W8LDmCMwfK40i3ZRCv3NZTEOxiyt0J7tec8sKdSCTfyy+ZixG2qEfaRlY3wWioCrgGYw2yGYsPp8oUp55YRTwQ2/jhVlshs+IkMP3x5Q2mEZy+3k7CT2vJ32FXGbKDiYUYZML5Yv6HWOSq2PCbJb89rIy3g2eHGNiCTkSLctdLx2Mpp95HQnxtXBVtizzLniXMRZqswWzi5F8gQfXSNOdcZV7opJlX9TdCe1yePyS+89LJse6qkcFyseHH5RTpc3LCRYteY5m2/yVak7pvb24mLeoq3xwV6JbZZ8DumTje99fOM61NPB6vSRrVeYvOTu655QvBbXBdvhrSgznYi5RMuhJt9Lxf+Hr3NnnPj9jVUYry3/BpAWNY8sLhgDIYYAyJaAMiGAD3KicTkjpEiIQAZ/wDFcd2n/imD3AP6Rl/El7V+TQ0DxJlFRmw2FibZC/7y/SMPEW+TUba6GVBRTnnK0wYVQg2PGxvbLnzjSnqKKqnGHOUUtlk55kXCsqhLlk3tfIXNreunvGRXBykkWHwVKinn7VKYalxlYjU/XONz01+nkn0VJz/qJo0PalQ0oBhd04hTn76HyOcY0ILI6LTOcraWJR2Eq5PNkBHpiuPKwhrpecN8BkgKndqpmuWmug82LWHoIuxsqgsRObnIlaCiWSmEHqTmLnyxZxWlmbyOT+pCbe2yMWBe82gUcPM559BF2jTN8vgVO5R4XY32XsWfLBnYCZliVuQoFxmbta7eUWLbYyW1PEfqKrgk93bIXaTTD3nPz5/MxOiUHxALoy7kcybhcgCfpCpy2Scs5Rd0tDvar6fn7IdyltbkIzpS3PLPVQrjCG2J0U3iJ1mgfDBO9PPRPq39I0/hy+Y8v/5A/kX5/wCC/wBo1MHmwtHMAIY5gCN2xtiXTr3zdj4UGrf0HU5QuyxQGV1SseEQWztptNmB51te4inIH/2PX6RUVrlItyqjGOEW6TGhX0UZHSJkQgAonxWk3kyW/LNtbzU/0jO+I/8ArTLuha3vJlc/agExMN8QcXHS+Y+ZjOq03tbl1gvXW+7aizbQBRTMThmwPEc/PqNfkKFaUpbWMbaQyr6eoqFTCFKnQhhn53Iz/pFnT301Se58/gXZucfaSm7O57S5gmVBBZTdVU3z5kjlyF4ZqviG6O2HRXhW1yyy1FQrHCOdjfI35XtZh5xQi0x8YtcsiN8kly5AcgJPW1iVBJ6H8LDz5Re0re/AqXKbGGx9oCdJxYQrA4ThLKNL5AH6RLU7qp4TyvwMpjGa5G+0QpuLtiOv3jnLrc6QqN0/BY9GPkh6SgLzQJWViMTD8PPPgYuK2ezE+REoQzmJNbV2/JQFZd3Y3DNkbeR4k84TXp5Sf+STtUUVKrrDOYHLLRRw/wBY0IuNKwI5teTrJbO3I68zFO6ba+78G98K07TcvC6+4/lPlzikbco8khsLY82pa0pchqeAHMnh9YfTp52vCKet1tWljmb5/wC+DVt2d31pEIDYma2I+WgA5ZmNzT0KmOF2eL12unq55lwl0S8+cqC7MFHMkAfOHNpdlJJvojq/eGRKXEZga+QWWQxJ6AfU5QuV0EuxkaZyeMFcq96Z8zKUokqeLd9/QeFT/iirLUuXSLUdLGPzPIwpdn45hLOWds2Ld5ul+X8P0hHzvkfnZHCRYaSTLlEYRic8ciffRR0h0VFdFeUpS7LDSuCoIIIPEaRdr64Kcs55O0MIhABUvifIxUEw/kZG/wAwH0MVNXHNbLOkaViyZhs6ajsEmYe0HhawuRzB58x7R522MordDo2eE/d2PNuVglSijEEsMz0PLkb/AO0R0tbssTRC2UYxbYu5EtplNMDA4VbInTnbzB5c4l8SSjapR78iNPN4wyQqqydJsA2NToGzI9RnFWG2Szgt7YsfzKuZIRpqylckXLCYMr8bFb/rDKpKTxkTJbvJAf8ABZ1UFmzZ6NLN7BPp3rC466RcWpjTxGPP3FuO/hvg6SqIy07OXPmyxck/2Z872W/zhUta5vMopjo6bC4bKztQti7MTJjj68tNbxfos43bUhFkHnblssE7Z0iXKXtFCmwLLdm71uRJio7rJyaTHRrgo7sFa2pWS8JVFzPOxsOugi5TVPcpy8fyQtsjJenBcsZ0asSFXLrpfyhl1i7NP4f8Lm1us4j/AC/2+g9p179lF7Dh7RTm8rJ6b04whFLhIv8AuxuXMnWeddJeXm3l06mH6bQuzmfCPN/EfjMKvZVy/wCDTNn0KSUCS1CqOA+p5nrG3CKiko9HkrbZ2ycpvLZ2nzQqsx0UEnyAuY63hZIpZeDNq3bJadIZ5YmvOIazZiXLJsqqCLA5XZuh9Muy1tp/U1K6kovHgkaycvaNkhQIrKFsLk3yNudsvWCTWQgnghK7b4XuKM9WwWyHVuEIdjfQ9VkPWbUNsKOgU5lUJY36nifK3nCnJjIxXns77BadUzFlSyxA8QzCgX/Fb6cesNqjOcljoTbKEE2+zYaSXhUDLIAZCw9BwHSNmHCMeXLO8TIhABC75Uva0VSnEynI8wMQ+YhVizFk4PEj5ymMxlGYDfAyj0a/6rGcoqNm3wy9Kxyjn6E1R1lPNC/aVYtYd7E1j553EVJxtqb9Lr6D1tmluLhs2cFULIMsy+CHK3kR+usZM03PM1yWFCKXA1almvNLNKfCpzKWb2sQbQ7bGKwmddiisC7f2lMZTJkyZhBFrtcW9x+sdo08VLdOSFb2lwskHQbYmUsspiFyfBivloT3TYecW5VerPKzgF7VnHI9MmpqVDkdmrcLPitzuQQBEVCEHh8slum13giKqsFM5WWFLjK5ONielgAPa8OhU7Pm4RCU1Bccs9GjZk7SsmLIBuQrHvEc8I7x8rQyNe14rRF2pr+oKm785kEyTTzXlG5RghzF9bC+WWkMddz7TNj4e9HW907I58EdTSS0zDbvXsVJwm/LnfpCJJrhnod8FHfnj6+DT/hrucVDT6mXYm3Zo3ADViOuVgY0NLpl800eU+OfF/Vkq6JceWvqaSI0DzB6gAh956xUkOlxjmKyIvEki2nIXzMJumoxY6iDlNFS27RXkyGEgTHl5WDMDgtmLKQWF7ZZ8coz5fKujQhjc8sjZ00IkxpjKh8RRbki9wAxOh0sPIWhaSwMT5KpIlT6rKnp3cKeAJBY8WJst/MwQplPwE74w7LfsL4bTmIarm4F4y5Rux/ifQel/SLVeiinllOzWyl0aLszZkqQglyUVFHAcepOpPUxcjGMVwio5OTyx4sSiRZ6iRwIAPE1AQQdCCD6xxgnh5Pnio2Wq/apS+JRMVh/elm6tbqAfeMGc5V2pT6TNdwrlXmIy2ds4mVKfW9x8m/+YLrcTkvoTqinCI/k7Hmg3QsjKSptfUWHrrFd6mPlDfTT8khN2rXSlI7TIc1sTbLVbXziCjRY02ufycdTXKeSG2lt2smjCzCx4KTFuqnTx5SES9VeER0ja7y2IlSpIYZFiGY382Y2PlFt1RksybwVvVknhJM6Tairm953JB4ZgewIhSlp4cIbsvlyeu1nSlOFhL6S1VT6ta/zjsZwnJcEZQlFPLPO7Gw3rquXKBY4mvMc52QZsb87Cw6kRoQRSlns+mKenVFVEAVVACgaADICLGBYvYLfFhF+dhf3jmDu6WMZZGVe8lNKcy3mgONQATbzsDaEPVVKWMiZXQi8Noi95d7Vlyg1O6Oxa1szYWvpkYXbqVj2MVqNSq690eT3Sb3p2LtNADKAQFPjxXwheRuDccNY7HUYi93Y7Rz/AFLUV3/wVtK5ixnzTd2yX9FH5VH7zMUnZubkzdVagtqGO1trSpafeyhNZicicxYZZtpnfTQZRFT8Etr7I/dPYM/aDDGplUQbE1ssZ4KptdurcPOLFGmzy+irfqscLs2WmplloqIoVVFgoFgAI0EvoZz57OtoAEgwdFWBHBYkAQAIY4BiG9VMKfbD3yWaVbzEwWb/ADYoxPiEJbZY/JqaWUcIXc2bTqUkOfvpc2bcHQIt8+Wh+sU74Tm/Uxw0v9jsZ4Tii87NkIysL3clSf8AL+tvaKUqXJNI7ObTT8HPbWwNMAuMgRzN/oMRiU9PKK4ZKnUp5yZlvqvZTCo8ROFemmI/pF/QRcs/Y5qLFhY7ZM7sbryezuwV2uLnXCL2+gJ9YqavWWys2rg7XXGHC5OW0BKwKUZciBYep9ohXv3cll5RFUGzlqapZBcS+0JGM6DWw6k6Ac7RqaaDk1zgran2rODZ91N0ZFCp7IEu3idrXI5D8o0yHIRtxiooyXJssMTIiGADG/iO0oVb4FIbLHnkWte49LRkajY7HiJka6tua2dldkT3ewAZhw5X5XOUJwskqfhepujmSwT2yqM5s2bAZa93gMufpnlwiXzHpdHpFpa9q8ibX2vLlgCWQ8xe7c5heg5te+d79RHHjouRz2yGTZ02YqT5nf7WZ2cpWvdjY3e35VbCOpPSG7MRTXbEOeZNeEb3Q04ly0QaIqqPIC0asVhIy28scR04EcAQwAAgXYCxIAgAQxwDKvjVsks1NOUhW70u/wDe8Sg/5op6t7VlrK8lrTLdwnh+DMtvVE2RWdqvdd0ViOF2XA46i9/eKujULKNr6Ta/bx/Ay/Mbd31LZuv8RVQH7Tcv3iW55ggW4cvQQq7SS3ZgjqsjKOJPBYKX4hvUMVkygQCTc8icvUCKOqrlGK3vA6mmqXWSC3l2HOrLTCyCat8NgRca2NtPODS66NL2tZQ2/Txkvb4KU+0KujE2UccszLXuOV9Dx14RrurT6hqzvBnqdlWU+yU3a2sk3KcoJUaZ97lbreKOs00quYeTS0up9WO19osybszZ/eWXYWyz4fvnFJWuvgZO6t8MuOxqqsCrKaowuFtadLGI+TX7465mLK+J2x4/4KM6avmS4+zHL11SkwSzPbtSLoGSX2czmtwoYG3UROHxO3PJH0a2ty6/lEZW78VLMyIsqSUJDY7uQRryAHLWLr1zfRKGii+X0VqplGfM7V2NQ7asQFUcuS/K8JlOUnlj40Vw5wItdLDABe0ZfxW7q/wrliI5mwEcTGuPHBG7R28ihlQgM9yQpDMBxBsAik8bExNQlL8C3bBMj92pYnVMvtVbscQBAyJBysLDIdYdXXFPBlaj4pCE1Bdvj+5si0KPtFAFAWmlAKBoulhbh4r/AMo5RY27rkv/AIoZucaPyy1iLZWFgAI4AhjgAI6gFjoBAARwCqfE6g7XZ83nLwzAeWE5/wCUmEalZrY6j50jE95ZOOVTzsWMgFGNuea+f4h6RkaKW2UodeS9fDp9kLJpTMYIniJy6DiT0tFx2bE5PpCtm5YRre4eyqWSgQkO58TX+XkIxdRqPUkvUXA5wlBewsG2mSkKTCgaQ5wseKsfCeqxN1KK3RRGubs9vk8bepJaSTUS7Oi95kezIV466W6Q6ua25gRi25bJnDae7tNPkGfRy0SbhxIyALdhwI0PLn1hs5Kyv6hXKVc9rKBTby1MqzOcjqQTcHO+XGxivPSVz+VvJYcWll8o0SnIrqQg2EywKsNQ3AxSacE884f/AOiVL05JoZdq9VQdppPkEn+dDmPlHcJTx4/yTXtnhdMit6Z6dpT1KrcT5edxfOxbTidRFzTppIZU/bt+hV9q7cZ+4gZph0QHEfIKuQ9jFyFcptBZZGCPDbs7ReS010aRJUXJmHCegw+NiTYZgCLXoqEXJoo3avbFtMZ0WzkQ3ZsbdQLX8uPreObso8rqfi9tjxDhfyS+zKyXJq5TzL9kGDG3TpyDAG3KOwmovk7pKvUthLvkn03zeQJk5UDT6py64tEkrcLfixvcDoLxBX7Mz8v/AGPXypUsR8JfyXXYe2KkSe0q0WxzGDIgdQcvnEafiS5UxEqIt4gyyUs9ZiK6G6sAQeYOYjVi01lFVpp4Z1gOAY4AgjqAWOgEADHau0BJXFbESbAAgfMkWEKtsVa5GV1ub4K5tXbxmSpkoy5ZWYjKe+5FmFv/AM7HXnFWWrfWCzHSecmVHc6olyzL7eS0tzl4uHHMCxv9YU/TypeR0YT6fRzoN03RiO0LFhmZY+h0ELsscnjHAyFUY85O1XQzqIpPXtMGIK2MqdbWItwJyhc6lZB5WPoDe1/VGlMyVez5ktmAJUlTfRhmp9xFSuSSaYiScZpojtytorNpWlVBGEoyMDyIsR9RHF/Tk2uht0ctOPY33B2qJUudKmPcS2ZQSeRsPe0NzjldNBbDOGUeqr1EyolqRg7SZ6gm4z4amGutrH7DYSymn9yz/D3eWXIp7TDkANTzv8uEQlW/VbxwVpxzFDzYe8MlZNSzOirMdioJzsbi+nrFWWlzLan1gZLLcXjojd2aT/ibyJWFzSyMZmNmozJKoDrmSMhmBfSNfS6aSlmXQm+5Je3s1jZOwqemFqeTLl8yqgE+bat6mNJRSRRbbfJx29tGlReyqmW0wWwkE3HWwyHWIynDpi5SgvbJrn6spO8UjZnZ4JS4LEN20tMQHQksCRY8OkVrPTfCRWn+mjmLwZ7WNL7aWB2k2SrKTeWULgEFlGZ4accxCtuznsdpqtPV7oef9x1vHtqXNq+2lIVlYZaotrYQqgYdBY9IXqF6i44NfT2QXt3JlwG+cyqwU8mX95MysMxkMznoLZ5xmQ0lkpYQ5Rqq97ZpmzKbspUuXe+BVW/OwtePTVx2RUTKlLdJsdRIiEcAQR1ALHQAwAVfbrqXOPCQPzaC36xnXv3PJoULEOCm7V2uqYe8ht+VTY9Bfh1zirOSLcIvBD1e1pZYBgTxsXFr8tBl6xHfnwT2tLs4z9tWJKooAt4Wy6cyYnvb5IbV0cNobTNRJeWw7pU2te4OqnM2GdoI2Ykcdb2shqbe2fKlKuAC4shIBvYkYve/tEv0cJSbT/JXlbwsr8HLZ28E2TLBsLG+p1N8z5Z2ic9NCU2jitaisoXYWyauumlJBGJyzOW7qg5ki9jw5CHxhBvGBcpzUd2eC1P8H60IuCfJLEnGpL5A8Q2HM+gh/orORSvaWEOqj4P1HcwTpJAFih7RR/isS3sI4qceTnrEpR/CAMwaoqO7leXJTCMuAZicvS8SjSkclc2aXQUUuRLWVKUIiCyqOA/Xzh2BJ5r9oy5K4pjBR7k+QGZiErIx7OSkorL6My3trftE3tCokoBYdoe82vewi9v36Icvdlo898QsV7WOEvL7ZAbMYzpyIxbsgblTxC3OY9NIniOHIqUZlZGvPkte3tgK2yZLjJwyzj1M3Ij0DLb+ARCUV6Z6X4hBKtqPS6/YplKktrpPlG41w/W3+kVluzwYENRtlmXf24JOS/2EB6Z3ls/AhDdRx06wytPcWrNbbXXuTb/PJJ7I3zq2nS1L48TqLEKL3NuAyiylz2Kp+J6iVii8cmsCGnogjgAI6gFjoBABDbfo5rS2+zrLLng/7t7xWuqlL5R9Nqj8xSZ+4ddMtjm0+eosxC+QwWb5RW/RTfcv4LK1sF1Eq+826r0UyUjz1CzbkuqEAEECxGLTPX5Qm6r0eV7h9V7tX0IetkJJdkmOSciHVb4gRcG5Y5ehivBu2O6KGOSj5OrrRuoRps62G91I14i1rafWOKV0HnCCSjJdnSm2JRE96aZiGWACzgYdLAW0sOBjstTqPCx+xFaeDQ3pZNNLYAKCCQS0zPuDgBoLt0vYR122yX+CSphEvvwzftqyZMRcMqVLIUAWGJ2FjbyVouaGlpuUuyprZLCijURGmZ4QAEAHKpBKkKQGsbE8Dw+cRl0D+xkW0nqJc5keaC17llbEb52F+duHCKycU+eTzOsV9c+ZZIBj2k5Zd74mFyeZPGO/gpRj5feS3Sdh9nUAqDhKN/iwn2gzmDXk06dM69TGXj/ksu0djTamhpklsqlRKY4r2ICW4A8SD6QzZvgjZ1lMro7YvHOTONpSH7SyNeZKL95eIU529YpRWG8nnbeLHCPOBzRzy8sYgkxBqpUZX68PaJJLwcrtlj3JNDSvHYTFmyLhbgrmbo41HTmPWJqbXDCxKMlbXx/kt2wt7e1Bxs4IH5jc+QEDcu8mjp/iDk8S7LvsPaPbS8V9GZfY5H1FosVy3R5NWqe+OUSIMNQwWOgEABHACOgUL4x7IadRq8sXeTMDWHFW7p+oPpCbsJbn4G05ztRiMyVNFg6OMNwcSkWHqMheKP8AS7i1yXE5f6kEskrZRwvcdBHHhNNsam8NIJNWwNwBfmFF/prEp1Ra7IRua8Fqot150xe/ZcWpJ6xnu9bvYW8LbiRrXw92CKSkUatM77Hz8I9Ft63jeqXtz9TGulmbX0LPDRQQAIYAM03y3kY1DyGZklpYYVNi9wDcnXD0EU7N0nyY+v1c657Fwvx2Vquqe6SqhFAywjUeZz9oWsdGRKe/3JYIw05Ts2BsWGLyzNvoDFmKyKn7V9+zUt2ZTT6dJy2DMZiuTzDMAw5kaWjnpdNHqtLJW1RkywbVZpVLMMoEskpsA6quXnDZJ7cIfY2otrsx6jmjCSPEcrdOp5kxSUeeTyim+X55EoV7OYwlm5UgAHRgdRHXg7DMZ+3n7fUNrTwbqEwXsc73yPyzELUHKQy6yMVlJ8jOlBALKbMvzEPylwVI5Syn0TOy9rLiAcOvModfThEXH6F7TarlLD/Y07dee7ybtitiOAv4imVifW8Was45PQUOTjz/APZMw0cEABHACOgcK2nEyWyMLqylT5EWiM4qUWmdi8PJkD7TUM8ubYTJbOrhtDhbM58DnHkrdNOqxpdG/W1OORvLpadJzBEli4vlyxcOQOWkclZbKGW+jsYJHmopKWSXdUXEoaxzPe0FvWJQutniOeA9Jd4JLZFa1ZMl06qRjAMxr6KLY/dcvMiLWlo3W/YVfJVQbNcRbCwj0aMM9R0AgAIAKT8TapVkpLKqWmt4iBcIlmNut8I9TCrcvhGd8SuVdPPngoGFp7BBkCbKOGKxwgnS9hpClXt5Z59b7OF8padj7sCplTc8LyzLRGOa91BjFgc8za/SG1rg1qdDC2pqXZfti7NWnkpJXMINeZOZPqSTDTXrrVcVFeB6YBhhVZXt2k4zB94ztfhY4jf+kVnGWDyF85O2ba8nfYWz+3ny5Ia3aZlraWDE5ZcojCGXgNNT61ihnstu1tx5zSRhmCbMQm11w3Q8L3OYsIYqcPg17vh05U7d2Wn/AAeKbcBvs7FmtPOgv3bW8Jy11zEdlVn8kK/heKnn5hdx9hzpVSWeWVAVgxYEZHgOBNwuY6xyMWnyM+H6adM5bkaGIcjXFjoBAARwAgADABjHxg2EZVQtSg7k6yuRwmAZX/iAH+ExS1FXO4vaa3hRZUKPZjvTzqhC33DSwwF/DMLC/oQvuYrRgpRfBYnPE0iT3N2U1ZVJLmFsBxM+Z8IufmbC/WOU1RlZtR26yUIZNc3O3W+ydozEM7GwI4INPU6nyHKL2n06qyUdTqPWaLPForBAAQAEAENvHu8lWqhyylCSrLa4vkRnwOXsI40V9Rp4Xx2z6OcrdWnFP9nK3QkMST3sQ0a40MdazwEdLVGGxLgk9nUKSZay5Ysq/u55mDobCCgsRHUBMIAG70aHFdF73iyHe4Z84CDhH6Igd3t0JdLNaYGLZEICPCp9cz1iEYbSrRooU2OcfJZokXQgAI4AgjqAWOgJiGkABHMALAAR0BhtvZMuqkvJmi6OPUEZgjkQbGIyjuWGSjJxeUQu7O5culkzpTv2onHvXXD3bWA1PMm/WFVUKEXF+Rtt7nJS+hIbC3Zp6S5koQzCxZiWNuVzoInXVGv5UQnbOfzMmYYLCAAgAIACAAgAIACAAgAIACAAgAIACOAEGACOgEAENSSAJxcXxNe5uc7Xtx6QATMABAAQAEABAAQAEABAAQAEABAAQAEABAAQAEABAAQAEABAAQAEAB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AutoShape 7" descr="data:image/jpeg;base64,/9j/4AAQSkZJRgABAQAAAQABAAD/2wCEAAkGBxQTEhUUEhQVFRUXGBgbGBgXGRkdIBwYHBwcHBweHx0bHSggGBwlHBoaIjEhJSwrLi4uHB8zODMsNygtLisBCgoKDg0OGxAQGy0kICYsLCwvMCwsLCwsLCwsLCwsLCwsLCwsLCwsLCwsLCwsLCwsLCwsLCwsLCwsLCwsLCwsLP/AABEIAQsAvQMBEQACEQEDEQH/xAAcAAABBQEBAQAAAAAAAAAAAAAAAQQFBgcDAgj/xABBEAACAAQDBQYDBgMGBwEAAAABAgADBBESITEFBkFRYRMiMnGBkQehsRQjQlLB8HKC0TNikqLh8RUkNGOywtJT/8QAGgEAAgMBAQAAAAAAAAAAAAAAAAMCBAUBBv/EADQRAAICAQQBAgUDAwQCAwEAAAABAgMRBBIhMUETIgUyUWFxFIGhI5HRQrHB8AYzUuHxFf/aAAwDAQACEQMRAD8A3GAAgAIACAAgAIACAAgAIACAAgAIACAAgAIACAAgAIACAAgAIACAAgAIACAAgAIACAAgAIACAAgAIACAAgAIACAAgAIACAAgAh95KrBLC3ILsFuMjbMnyyFr9Yzfit8qtO9vb6LOkr32fg87t1mNWQkkoRqb906Z+YIhfwfUSupe7wzurqUJ8eSajWKoQAEABAAQAEABAAQAEABAAQAEACXgALxzIBeDIBeDICx0AgAIACAAgADABTd8qn7+Ul/Cpb1Y2H/iY8/8clxGJq/DYrEmxxuj/aTD/cX6tEf/AB9eyf5I/EVjaWqPRGYEABAAQAEABAAQAIYAI6l23JmTXlBwJiGxVsjfpfxekKV0XJoZKqSipeCRhgsZbT2rLkLimuF5DUnyGphV2ohUvcxldU7HiKKDtz4jzMxTysI/O+Z9hkPUmKH67e/bhFv9E4/OmVZt76iYfvZ0yx4qxUD0W0Vb/UfMZFmlVJ4cTjXyptsSzHPXGf65GEU6pp4mOt06xmBw2TtWYQy9pMDLmCGYG3EXvwhmp3RanFvAvTqMsxkuSe2NvZWAsvbFgv5gDz4kXOkFmrugk1II6WqTaaLDsT4jFrifK8OrJ/8AJ8ucXP8A+jswprsrPQbs7GXDZO3ZFSLyZgY8V0YeYOcaFeors+VlKymdbxJEleHCwvAAsACGOMDEt7Kp6iqmzVBKA4VP91cr/U+sYOq1FcptZNrTVShBF4+GU4zJUxjqMKe2I/RhFr4XSoRk15KvxCWZpF2jVM8IACAAgAIACAAgAQwAZt8TdhsjrWSw1shOw6qR4Zg+h8hFHVVr/wBi8F3S3f6GRVJ8QaqXKMshZpt93OOo/iXifO3rFZa2Sjh9jZaROWfBX56zJ7Y5lRic63J9s7ewyihPUv8A1RyXK6EvlZ6lUU5TdXDdGhDvrl2sDvTmumdaiixmzyijWvcWz8jofIx2NjhzF5/JFwUhaFGRuzPfQ+EjgRnYg6fv0ja4zjuXDQQjKLwNvsOGqUjRw3vhP9IYrHOhwfjBHYo2b15HNHIw9oTkL6+S/wCsJtlnCHQjhsWnomSST+Jyx5a5fIE+8dnbvsX0RyEcJoTtTTKCrETPzi/d5WMNhulPMSM9m3EizUvxCqXlYUlLjGRmucjysotdjyB9I1f1kowUe5GZ+kjKb54LhubSz1lNMqmLTprYjfVVsAq20HE2Gl4vURmo5n2yrfKLliPSLDDxJX98tpmTTlVNpk3uJ0v4m9B87RS12pVNTfllnSUu2zHhFCl0uFQPwx49zzLcz0H2Lr8OaPs6JSfxs7el8I+SiPZ6OG2lHntXLNrLRForhAARwAjoBAAQAEABABXt+dtrS0rEgMz3RFOYJIzuOIAz/wB4RqJ7Y/kbTDdNGJU3aO+GSpZm0UXJ+X7EY0aVPg15WY5LTR7k1k1bv2Mv+Id7ysB9Yl6NcfmeP+/QRLU465/YnKTcDu/eVJDf9tVXLzsTraOxWm8/7C3qrPA+O5ToD2NUzf3Zyhh5XFiPSGvQ0z+SQR1rXzIjJmzJkk/8xKsPzyziGfMajz+cUbdHZWusluGohPpjOqphdXWxIvmOotcdDe/vFLPDwWVzwznPmLLkjGL3OS82PC0drhKx4RGUkuQkbIrp9nAFPL0DMQGt0B8PmI0o6VVrNjS/79CnPVJ8L+P+4Eqvh3N1VknN/ecg39v1hqcX7YWR/YXG2vuSZCyTMop8szJJlOjXXFchudicsx9YXOFtT3lmDqti4m37MrVnSkmp4XAI/p5g5RuVzU4qSMWcXGTTHJMTImQb47xmZVsUsUl9xb8fzEeZ49BHndc1fPL68G3o4OEPuyQpvvZSlBctkPM5fWMrT0OV2z7lmdmxORpNFTiWiIuiKFHoLR7WC2xSPON5eTvEjgQAEcAI6AQAEABAAkAGR7/Vhqa4yFBcpaXLXm7WLH5i55LGRqlOy1JdI09M4V1OTXLLVsPZMqglWuDMI7806X5dFHCKeq1Dhmur92K5t5Z7ee8xrLiv+VbEjqTw/wB9RCKKZWfKsjmoQXJ6OzGBYuyISPxvrmDpfLO8Xo6B/wCuSQt3rPtTYv2WaneDXW5JaW2IcLZHyzHXzMcno3H3Refwd9WElhrkd0O0yTgmC98wTkLcR5jS3kYKNTODw1lELKMcxK7tigFPNCgHsnJKdDbNf1HrFTXUKL9SPTLumt9SPPY62PLRQ9U648B7OUOTZXI6liFv06w/SP0qPVSzJvCEajM7FXnH1Oe1doy1a9XORGN/urM7BThIuq+E93j5wqzSym910+fss4O1tRWK4t/f7nmgmSJrDsJ6l+Cuhllje5w3tc9M9IP0VUuK58/dEpWyS98eP7jqtp1qFMioBIvqfFLbK1j8r/W8Rp1NlM/Ts6+/YuUElvgdvhyjypc6lmm7SZpseaOMQPvijf0+FHCKmo5kn9UPN+tsmnpyE/tJvcTp+ZvQfMiIa270qmzukq9Sz7IyadQZoF1IzJ08/U8I89C7O5vwbjW3hGk7F2IiSZbS2dZiDUMSL8br4TBVbs/qx7M26yTltl0WnZtX2iA6MMmHJhr6cR0Ij02nuVsFJGfOGyWB3DyAQAEcAQQALHQCABDABQ/iDvuaa1PTHFPawJAvgvoAOLnlw9RCZyb4RJL6lG2TtmdIqUqagdoobCzE4ijMDf8AmtnbpFfOYylDsfNOOEy9V9YHIZCCLYtRhJIytfoeh8489HLljzku1xSWT3tapm06Sqan/wCpn3YvYXRPK1r/AIRlbIm0bNkv0tKjHtleKVsnKXyorG051FSOVn9rVVAzmBO9h/iduP7yilHTX3e7wTlqtvEVgkt262nn4moGmSJyC7S2t3h1UHC44c/LWIzjfpfdFkVdG3ia/cnamasxUmWCkthsT4Jo4DnzB4gjpDbXGUVdHp9/Zk4Jxbg//wBOu8pLUSvkSrI2XTWJW86XP0ZHSrF+CMpqt5dAjp47MUH/AHJjlVJ52JJt0ELg8RjnqKz/AHGWx3Wy/wC9EXSI6TJkmjp1qqiUA1ROmtYY2zwjiza8tIZTo3qE5zeEJnqWniPQ93W21J2isyW8oS5yarwIva6nUEH2yivfpPRw19TkNRJPsmJ0pmUY7l5ZCFtSyN4SeBINxc8iYld/WqjOXzJ4G1vbLC6fJ72KMNaTnebTgnw+KW+Enu5X70aPw15iV9R1+5V97Kzt6yZn3ZX3a+mbn/Fl/KIzfilznbsXg0/h8NlWfqVbZ9ZedMxX5KDwAPXjCrqdtUcfuMrm5TkXvZm3BKGKaQkvTPgOfU5cPYxWojJWYSymJ1NSaz5OWyd8km1QFPKmhLgTHOhX8zKL4bcDrwjZohLTz46KUoboe7s0SWwIBBuDoRGwnlZRRxjs9RIAiICCOoBY6AQAMtsCaZMz7Ph7XCcGLTFEXnHB1fcoG6+4syTMeqrCrOiuyANi75Bu7Hny6m/CIbdsWSzmSPO5GzEn7NqJU0XDzTfK5DBVwnTUHMRnO306FKP1LNqbtwyG3XrDImtR1I76H7sgDPjbPgRmvqITZTGclbAlCyUfYy71CW2oCfxUy4P5WbFbrmIX8XTSTRGt/wBNr7mYbO3um7Oqa2W0gTZk2YwOMkEHE1uBLKQ17Rq6aSlTHYVZ/MdNwZD0tak6qKSJeBwe0ZVJutgMBOLWx04QvUpOtrv8cnVnJo8qejic0t1aW82WVKm4LYc9DlkB7aRm1VOOmaf1LkZZnF/RC7w1cmRQYZ7lAxsoABZrG9gMuHE6cYtwp36fY/rn7kFbtu3opQ34GFVSkxypZBBZnJ7pLXuq2BuTzhqohFbX9MEZWSk20QM/as3tKipopzy+1Jaan4lDH2dQTYMLEXGQ42IwUYpLoR2yU+G9MaaY9ZUsZMnAyKXuC7MQe6NWtbUc4oa2e5KEOXklFE7tHfunYvZJxDFDcqmiknwl753OtoP0jde1+eR8LNrTfgdbM3qkZzkdbyaacMDAIxdnVlAGjDK1wTrFqmv0IYb6RCclY8L6lP2K/wB8vbMFDMO0YnKxILE+Z+sY90XNuWPJq79leF4JXePdySjvNSqlKrHFa4Y3Jv3cJub8rcIZCyTSi4leEs8oqM6a851RnbCDZcXAaXtwi7HZTBtL9/8Agg91ksGo7hTJaSmkLYXzxcSeZjMhe57lLyN1NGxKS8Ft2PUWLSm1BJXqDqPQ/IiNjQXZjsl2jPvhzuXklovlcI4AggXYCxIAgAI4Ax261qaeeUqYfZTC7v8A1y/DJQ+ZFC+FU0PKqV4llbLla2vpx/rGfGpOmUC1fL3pjHfrY+PvSgROld4EHNl1wgjMspzHqIq6S5VvY+mTsg5x3Ikt19uy6+Sizpiy6qSbo5IBbrY+IECzL68o07ao3QcJfsV4ycOV+4w26Vrz/wAoyCoJMtTKC4yqmzvMmEYpUrWwFmOWt7RzT6ZVR2pi5Syc5Xwnkot6iqfGfyBdf5rlvlDZ21VvlnIwlLogNqbFqNmMs+RMxymOT2sCRngmJe3D5cDEFtthnGCfMX9x5UbzS64CWssiZNMqVnYhJK2aYFOoZnBN7aBeUcskqa214Owi5ySNCpp0gosky1lqoCrh8I/pGUrq7eJ8P6lv0LK+YP8AYzje2j/4bWyKmSLIWOJRplbEPJlJ+cX9NNzi4S5wIvim1JcEkJ0nasztZpaVKlFi7sc7G+CVLFyPCMTNa5J5Wjv9GhZk/wDL+xFQlPiKJQUMua6pTyZayr4QMIub6sxOptc3OoAjLt1E9TatvBfVUaYZlyyt/Efd+TJZnplwdmE7RR4bn8S8rG1x1EbuYt+m/oZ6TS9REHs/aJC9oACbWYHP26GMm3T7Z7c8GhC2M45S5JTZtD9smhZIVb+HIAaXZj5aceMQy4vZLvzgY5pR3+PB72ru08pgZfeK5NwII5DiIgtRFZhPgkouWJxG0rbb07DLvjhe2nO0Rr0Kse5PC+p23UpLa0W7cSqrp9Qs2ezCQCdQLEkHDb8VrnX+saNNcVYmmZ9rSg1jk08GNQohHAAQLsBYkAQAEcArPxG2gJNBO5uOzH8+R/y3hV8sQY2mKlNGU7iba+yVaksDLmWV+gvkdD8rRSqsaeWsFu2pNcPJqu8Gz7qJssE2BOR1B+d+o+cVdVpXF749EaLv9LMo393UZTMqpOEyrjtEGRRybHLTDc+hMW9LeniEuxN1b7RYPhtRtKpO1VgrTiQTxCqSoHuCfaOay+cXtiyWmrjLlouFFI7Uq2b+G54aA6/vURUqodjyx05qCwjhvbtKSyT6Nhe8hmLXyV7EoP4sr+3ONWMlGWxFZwk1uZkm7FelNLm1DIXdCioBkLuG1PAd39Ir6uqVrjBP65J0TVeW0Sm702prXRjWGR2kxkAAOEEAELYGxJvkDyhaoqjJV7fHbGKyTjvbJL4jyZi0qyZ1jNlTFOJRkyEMAwH4czYjgfSCmPp3bWFrVle5DjdPYhaik2TFjLN5Njw68rZe0VdZTOVreOBumtjCJc0VNn07zpxBa1gLZ9FA45xY0tHoR3z7FW2PUS2rooNQ5airJ0zxOLtf8zMFA+ntEtG3OxtjdU1CtJFK2ZStgaZay2IGepJt7DnDdRfHeq13nL/t0J01MnFyfTRYNm1gQhEcqV0YZEYRqDGXdVYm7TUhKua9MWvrZ09gGmTZjta2fDyUC54CJVvPulj+3P8AcjOEYe2I3q9lNKde1TCTc24jz5eUS/UZi4xfK7IRri2maZu9XFqZ7a2BB8hEKrPbj7ir68TyXtTHoV0ZLFgABAjgsSAIACOAZj8Y66/YU444pjf+K/8AtFDW2NYRe0dallmaSMKg8Ty5RQm5Sa+hfjGMV9y87qb8TaZFSpVpkjRXGZUfqP30htOplu2p5Xlf4Kl+l4yiy7braKvpJ6SZidqZbYQe6cWo11zFosQtozysP7lVwtXD5K38M9pUxpnl1BCtJJYXGeAm5txuGvpzi1ZVCeJMXXKa9qLDtPfiWEw0SqxOjuQqL1w3xE9LCFyuUViGEOjRJvMslQrGJpamYCZs0o7TGNhYNkztwAtkq6sb5co0wyt2eP8AcZfZsWxEZul2X2eZLnd5Jv8AbIPEgywOOo16X6RT105xtjJeP5O0VKUGvJ6qN35lJRzbsGl9vJeTMU+K6uL21U+GGxujbOMl9MMhGtwzFk3M3qkVlJMlVVkqexKJMINmNwy3tkLsq39YsRtXlfY5Kl9RHHw53xSVSmnmAdojN2YJte5JKknQg39DD3LjgQo84bwcdtNUVT9pOBVFuVUkBR1z9OMZtrnY9riadUa61lMia/bVOaeZRgGa1r4xkgmEm7E6kID3eBZugi3TD0q2ynbJXWYOEmkVsCA/dqLkZ5ngP1jBnfJOUn8zNlUrCj9BjUKsqcO6cKgnjrbIeWYixVN21NNi7IbZ7keaetdZquCysWBBA04Cw5QyUYuGF4Ft9Z8k7t7ajz0LTBK7o/tMLA5am2Kx/WK0NsppefsM2OqL54G+6+1nl95GRyR3pRBGXINwP+sOtjGEuI/uL5sWcmz7v1QmU8txexW2euWWfXKNuiW6tMyLo7ZtEhDRYLHUcPUdAIAEMcYGKb+1PbbQnW0lhUHoLn/MWjD11mbDb0MNteSuSqUWLtzztwHAxXla3iKLKglmXkc1MothVdB9ITCW1tslOKaSR4nUYecJcvLLMj5kw6u6UIbpP+5XnBN4QkndwvMY074DLGZYnvNxNxmpOftFynXOK9/kp26SOfbwxi/2ohyCLJbEwCDjbxYbm5iz+oofPkh6N69uTidmTlVg8xrEhmQE2NhcFvzEX4wqWti3hInDRYW6THMujOKWVBBfwEEjMGxz84ru1uL/AOR/prK4HwafOktJxMyKcZUgeIXHAZZnSIRtjXJNLslOncuTlR7MxS1mW7oYq3TiD845bqGpNJna6+FlHd9hBpuCZcEjJxxANhfgeXtBHWSjH6ojZpoyeV2cF2MSXR5sxsAyAsAeHG8NevxhpEFo89sZ1EsJhCrYEA243z1JzJjqulanlk40xqeEiW2VPwywTz9f3/r6Z98N0sF6HQ+lsrkk66RXlGUFhDBltaQSZY/FjA9LxZ008bvwIuWcM7V9OXWwHcGf8RH6fvnflUlXz5Bx3vD6Iqil9nUy7DI8B5Z+kW1L1K8CZpQsTRvO7NK0qmlK2TYcTDkzEsR6E29I2qobIJGJZLdJslLxMgKkdQHqJHAgA5VE3CrMdFBPsLxGTwsnUsswSimF3d38TsWPmTePLamW55R6SuO2OBaaYMTAWIBsR0On6xCcWkmzqkmxxU0/Z4SL9m2QPLp06RFS9TP1ORl4Z32Wwzta5vc8v2YhY30zjXOR3RyLI4GrZm3GDf0Rkl2O5274SmlSr3aZNvM4ZDKw9bRZc1jIlTzN5PO06EPNnHILgUDpkv6XhLm+xsXwkcn2GcNNYXwMfmwN/wB9Iatzz9yO+PI6otmdnUzjYgG4PmzWiMlhJMHZmKOGz6ELKmq2YIBt1sf1tHMonKWWmhvtCXmlza2h9AD9FPqYPGDseyPnVaLbHkTwGd9CPrHI1uS4GZIuXsuoqZp7KU78MhkPNtB7xo01S2YiivbZCMsyZed2NweyPaVJDnhLGag8z+Y9NPOL1elSeZlGzWbvbAabeNFJ+7p5eJxkWDthB6599vI26mKmpnp4vbFJs0/h+ivsxKbwv5ZWZ0hiikkiwyIOeepvwyyHlGfGcU8JDZwTbR42AD2c257oNh0yz/SJalrdH6iac5ZMbmbJ+01wNu5JW7HPjkB5kXHuYvaGptZKmts2vCNmBjYMk9XgA9JHYnGe4kcCACv78VvZUNQ17HAVHm/d/WEXyxBjqFmxIxII7KAhX1/rHnk4Rl70b1m5x4aJbZGzMAwscTN3mP0tz/36Qm+52PKXCF1x2rLJCUo70p+8v7+Y+ftFdPHvRKS8kbtHZ70qEyyXRsxfMr0PMdR6xchKF8kpcMSrJRTCg2sRLDsLXOXuYXdp/wCpsiMjNOO6RPUu8a9mC7A+IBteV/W8R9KxPa1yRcIvlMktlbVSpdlppQJtidmJA5DOxzOQHlFirSzseOhFmILMmSE1p6n/AKdyMwbYW1sMipOlhwiy9JaulkWp1tcyGw7dsYMlwSSV7j6kcSV5wt6S2SfAxTrWMMZTqCrwECUxNiFNlHDzzzji0VvlDPXqz2V3aNPPWURORkcjIkWtnc2Oh7o4QSplW+UOhZGT9rJvczduXMlrPqAHFyJacCFOG55gkGw0yuY0NLpopbpeSjqNTLO2JemnJKllmKy5aDMmwUDoMovNpLPRThCU2oxWWZ9vNvi04mXJukriTkzjr+VenvyjJ1Orc/bDo9VoPg8akp28y/hf5KsX16D9Iz0uTaksIdVU/DIHM2+Q/rl+8+Qjumefm/c2SWxdjs0tJKjvt3m+pv00+cSipX3e0quxVR3M0jdjYi0krCDidjimNzbpyUDICPR1VqqO1GLba7JbmTIMNFC3iJ06SonEizpEjgQAUf4rzrUYX885B7Xb/wBYpa2WKy5o1mwzOllYTlnYXtGBKWVlm21gn9mhWzvcAXPQRVec4FT6IIbRLVyBDcElT1BvF6NCWmbkInZ/USRb6SXjBTqbXzt6cRwPnwMZilgnLvJF1+wRNVhL+7ZSA0sm4B6HgDwOnlGjp5yUtz/uQk+MEFtrZuBVQ3XAb4TxuRfPQjqIfCc4zba7LOnrhbOMfuSm7m88ykQy5aSipNziU3J/iBz9YlXrJ1rg1tR8F09r3LMfxjH9izU3xH/PT/4X/Qj9Ysx+If8Ayj/JnWf+OtfJP+6/wyTlb+0zaiav8oP0Jhq+I1eSnL4FqV1h/v8A5R3TeujmZGaP50YfO1omtbS/IifwnVw/05/GGO/+XnIQHluhBxLiVhh45E5W5w5WVzXDTKcqra5cpp/ghBtukpykuXMJVVwoqi+pHEnMnMDLjCv1MIvahq0tr9z4KfvdtqZNnzVdry5bsEUZAAcSOLcz9Ioaqc5Txng9X8J0UK6Y2Je6XZXEmHXpCGkbbidpM0EEdD9LRBxaeRF8XGDZLUVK02ZLRFLEEEKOJ1z5DqcsjBVXObexHlr5xgsyZqe7+xuxBZ7NNbUjQDgo/U8Y2tNplRHjl+WYl1zsf0X0Jm0WRIsBxiwHTrKicSMjpEiIQAZ58XW+6kcu1Y+oUxnfEM7Fg0NB8zM1o52Kf3b2Ck39tYyrK9lWWaHqbp4RZaSQHvlY2ANiR9D+/rnyk4snLA3o6OVIe6rhY5AnMHpnp5ZROy2y6OJPKIquKeSw7OQk4hrx/fERTbaQSIXb21ezqUmopBAwuMrOn7+kaml5hgXKt4JfeOfKZArnuEArdTcXtYgW4dDFje8YZypuD3Iq2ytjvOJUMqm11xgjFnbI2y9oXiP1NyPxZx5ks/gWu2HPk/2ktgB+IZr7j9YHVLxyXK/iOms6lj8jNT1hTWOy1lPlMAxg4O7TjUTWUhkJVhYgjUQ6rKISgpRcZYx9zrO2pMsbFUYjMostTc9VGIeloepTz9DPdGhqw/4znH7DKRLBsM9M/wBYVPjkuafWKxtRXCHDSBCt7ZajNnekoCxARSzMQAOpicFKx4RR1+o20ts2Ddbd1KSXYC8xs3bryH90RuU1KqKSPCXXStll9E4FhooLQAFoAFtAB0lcYmiMjpEiIQAZ98WG+7kAi4xuf8o/rGX8RftX5NH4f8z/AAUGipFQnALYhz+XSMWyyU17jTjCMeiRpa0drgGV8hfi3T6dYW6XKLaIywuGSlVSmYjj8QFxfnwivB7ZJ/3OuXA02HPecvZK4San4W8LDmCMwfK40i3ZRCv3NZTEOxiyt0J7tec8sKdSCTfyy+ZixG2qEfaRlY3wWioCrgGYw2yGYsPp8oUp55YRTwQ2/jhVlshs+IkMP3x5Q2mEZy+3k7CT2vJ32FXGbKDiYUYZML5Yv6HWOSq2PCbJb89rIy3g2eHGNiCTkSLctdLx2Mpp95HQnxtXBVtizzLniXMRZqswWzi5F8gQfXSNOdcZV7opJlX9TdCe1yePyS+89LJse6qkcFyseHH5RTpc3LCRYteY5m2/yVak7pvb24mLeoq3xwV6JbZZ8DumTje99fOM61NPB6vSRrVeYvOTu655QvBbXBdvhrSgznYi5RMuhJt9Lxf+Hr3NnnPj9jVUYry3/BpAWNY8sLhgDIYYAyJaAMiGAD3KicTkjpEiIQAZ/wDFcd2n/imD3AP6Rl/El7V+TQ0DxJlFRmw2FibZC/7y/SMPEW+TUba6GVBRTnnK0wYVQg2PGxvbLnzjSnqKKqnGHOUUtlk55kXCsqhLlk3tfIXNreunvGRXBykkWHwVKinn7VKYalxlYjU/XONz01+nkn0VJz/qJo0PalQ0oBhd04hTn76HyOcY0ILI6LTOcraWJR2Eq5PNkBHpiuPKwhrpecN8BkgKndqpmuWmug82LWHoIuxsqgsRObnIlaCiWSmEHqTmLnyxZxWlmbyOT+pCbe2yMWBe82gUcPM559BF2jTN8vgVO5R4XY32XsWfLBnYCZliVuQoFxmbta7eUWLbYyW1PEfqKrgk93bIXaTTD3nPz5/MxOiUHxALoy7kcybhcgCfpCpy2Scs5Rd0tDvar6fn7IdyltbkIzpS3PLPVQrjCG2J0U3iJ1mgfDBO9PPRPq39I0/hy+Y8v/5A/kX5/wCC/wBo1MHmwtHMAIY5gCN2xtiXTr3zdj4UGrf0HU5QuyxQGV1SseEQWztptNmB51te4inIH/2PX6RUVrlItyqjGOEW6TGhX0UZHSJkQgAonxWk3kyW/LNtbzU/0jO+I/8ArTLuha3vJlc/agExMN8QcXHS+Y+ZjOq03tbl1gvXW+7aizbQBRTMThmwPEc/PqNfkKFaUpbWMbaQyr6eoqFTCFKnQhhn53Iz/pFnT301Se58/gXZucfaSm7O57S5gmVBBZTdVU3z5kjlyF4ZqviG6O2HRXhW1yyy1FQrHCOdjfI35XtZh5xQi0x8YtcsiN8kly5AcgJPW1iVBJ6H8LDz5Re0re/AqXKbGGx9oCdJxYQrA4ThLKNL5AH6RLU7qp4TyvwMpjGa5G+0QpuLtiOv3jnLrc6QqN0/BY9GPkh6SgLzQJWViMTD8PPPgYuK2ezE+REoQzmJNbV2/JQFZd3Y3DNkbeR4k84TXp5Sf+STtUUVKrrDOYHLLRRw/wBY0IuNKwI5teTrJbO3I68zFO6ba+78G98K07TcvC6+4/lPlzikbco8khsLY82pa0pchqeAHMnh9YfTp52vCKet1tWljmb5/wC+DVt2d31pEIDYma2I+WgA5ZmNzT0KmOF2eL12unq55lwl0S8+cqC7MFHMkAfOHNpdlJJvojq/eGRKXEZga+QWWQxJ6AfU5QuV0EuxkaZyeMFcq96Z8zKUokqeLd9/QeFT/iirLUuXSLUdLGPzPIwpdn45hLOWds2Ld5ul+X8P0hHzvkfnZHCRYaSTLlEYRic8ciffRR0h0VFdFeUpS7LDSuCoIIIPEaRdr64Kcs55O0MIhABUvifIxUEw/kZG/wAwH0MVNXHNbLOkaViyZhs6ajsEmYe0HhawuRzB58x7R522MordDo2eE/d2PNuVglSijEEsMz0PLkb/AO0R0tbssTRC2UYxbYu5EtplNMDA4VbInTnbzB5c4l8SSjapR78iNPN4wyQqqydJsA2NToGzI9RnFWG2Szgt7YsfzKuZIRpqylckXLCYMr8bFb/rDKpKTxkTJbvJAf8ABZ1UFmzZ6NLN7BPp3rC466RcWpjTxGPP3FuO/hvg6SqIy07OXPmyxck/2Z872W/zhUta5vMopjo6bC4bKztQti7MTJjj68tNbxfos43bUhFkHnblssE7Z0iXKXtFCmwLLdm71uRJio7rJyaTHRrgo7sFa2pWS8JVFzPOxsOugi5TVPcpy8fyQtsjJenBcsZ0asSFXLrpfyhl1i7NP4f8Lm1us4j/AC/2+g9p179lF7Dh7RTm8rJ6b04whFLhIv8AuxuXMnWeddJeXm3l06mH6bQuzmfCPN/EfjMKvZVy/wCDTNn0KSUCS1CqOA+p5nrG3CKiko9HkrbZ2ycpvLZ2nzQqsx0UEnyAuY63hZIpZeDNq3bJadIZ5YmvOIazZiXLJsqqCLA5XZuh9Muy1tp/U1K6kovHgkaycvaNkhQIrKFsLk3yNudsvWCTWQgnghK7b4XuKM9WwWyHVuEIdjfQ9VkPWbUNsKOgU5lUJY36nifK3nCnJjIxXns77BadUzFlSyxA8QzCgX/Fb6cesNqjOcljoTbKEE2+zYaSXhUDLIAZCw9BwHSNmHCMeXLO8TIhABC75Uva0VSnEynI8wMQ+YhVizFk4PEj5ymMxlGYDfAyj0a/6rGcoqNm3wy9Kxyjn6E1R1lPNC/aVYtYd7E1j553EVJxtqb9Lr6D1tmluLhs2cFULIMsy+CHK3kR+usZM03PM1yWFCKXA1almvNLNKfCpzKWb2sQbQ7bGKwmddiisC7f2lMZTJkyZhBFrtcW9x+sdo08VLdOSFb2lwskHQbYmUsspiFyfBivloT3TYecW5VerPKzgF7VnHI9MmpqVDkdmrcLPitzuQQBEVCEHh8slum13giKqsFM5WWFLjK5ONielgAPa8OhU7Pm4RCU1Bccs9GjZk7SsmLIBuQrHvEc8I7x8rQyNe14rRF2pr+oKm785kEyTTzXlG5RghzF9bC+WWkMddz7TNj4e9HW907I58EdTSS0zDbvXsVJwm/LnfpCJJrhnod8FHfnj6+DT/hrucVDT6mXYm3Zo3ADViOuVgY0NLpl800eU+OfF/Vkq6JceWvqaSI0DzB6gAh956xUkOlxjmKyIvEki2nIXzMJumoxY6iDlNFS27RXkyGEgTHl5WDMDgtmLKQWF7ZZ8coz5fKujQhjc8sjZ00IkxpjKh8RRbki9wAxOh0sPIWhaSwMT5KpIlT6rKnp3cKeAJBY8WJst/MwQplPwE74w7LfsL4bTmIarm4F4y5Rux/ifQel/SLVeiinllOzWyl0aLszZkqQglyUVFHAcepOpPUxcjGMVwio5OTyx4sSiRZ6iRwIAPE1AQQdCCD6xxgnh5Pnio2Wq/apS+JRMVh/elm6tbqAfeMGc5V2pT6TNdwrlXmIy2ds4mVKfW9x8m/+YLrcTkvoTqinCI/k7Hmg3QsjKSptfUWHrrFd6mPlDfTT8khN2rXSlI7TIc1sTbLVbXziCjRY02ufycdTXKeSG2lt2smjCzCx4KTFuqnTx5SES9VeER0ja7y2IlSpIYZFiGY382Y2PlFt1RksybwVvVknhJM6Tairm953JB4ZgewIhSlp4cIbsvlyeu1nSlOFhL6S1VT6ta/zjsZwnJcEZQlFPLPO7Gw3rquXKBY4mvMc52QZsb87Cw6kRoQRSlns+mKenVFVEAVVACgaADICLGBYvYLfFhF+dhf3jmDu6WMZZGVe8lNKcy3mgONQATbzsDaEPVVKWMiZXQi8Noi95d7Vlyg1O6Oxa1szYWvpkYXbqVj2MVqNSq690eT3Sb3p2LtNADKAQFPjxXwheRuDccNY7HUYi93Y7Rz/AFLUV3/wVtK5ixnzTd2yX9FH5VH7zMUnZubkzdVagtqGO1trSpafeyhNZicicxYZZtpnfTQZRFT8Etr7I/dPYM/aDDGplUQbE1ssZ4KptdurcPOLFGmzy+irfqscLs2WmplloqIoVVFgoFgAI0EvoZz57OtoAEgwdFWBHBYkAQAIY4BiG9VMKfbD3yWaVbzEwWb/ADYoxPiEJbZY/JqaWUcIXc2bTqUkOfvpc2bcHQIt8+Wh+sU74Tm/Uxw0v9jsZ4Tii87NkIysL3clSf8AL+tvaKUqXJNI7ObTT8HPbWwNMAuMgRzN/oMRiU9PKK4ZKnUp5yZlvqvZTCo8ROFemmI/pF/QRcs/Y5qLFhY7ZM7sbryezuwV2uLnXCL2+gJ9YqavWWys2rg7XXGHC5OW0BKwKUZciBYep9ohXv3cll5RFUGzlqapZBcS+0JGM6DWw6k6Ac7RqaaDk1zgran2rODZ91N0ZFCp7IEu3idrXI5D8o0yHIRtxiooyXJssMTIiGADG/iO0oVb4FIbLHnkWte49LRkajY7HiJka6tua2dldkT3ewAZhw5X5XOUJwskqfhepujmSwT2yqM5s2bAZa93gMufpnlwiXzHpdHpFpa9q8ibX2vLlgCWQ8xe7c5heg5te+d79RHHjouRz2yGTZ02YqT5nf7WZ2cpWvdjY3e35VbCOpPSG7MRTXbEOeZNeEb3Q04ly0QaIqqPIC0asVhIy28scR04EcAQwAAgXYCxIAgAQxwDKvjVsks1NOUhW70u/wDe8Sg/5op6t7VlrK8lrTLdwnh+DMtvVE2RWdqvdd0ViOF2XA46i9/eKujULKNr6Ta/bx/Ay/Mbd31LZuv8RVQH7Tcv3iW55ggW4cvQQq7SS3ZgjqsjKOJPBYKX4hvUMVkygQCTc8icvUCKOqrlGK3vA6mmqXWSC3l2HOrLTCyCat8NgRca2NtPODS66NL2tZQ2/Txkvb4KU+0KujE2UccszLXuOV9Dx14RrurT6hqzvBnqdlWU+yU3a2sk3KcoJUaZ97lbreKOs00quYeTS0up9WO19osybszZ/eWXYWyz4fvnFJWuvgZO6t8MuOxqqsCrKaowuFtadLGI+TX7465mLK+J2x4/4KM6avmS4+zHL11SkwSzPbtSLoGSX2czmtwoYG3UROHxO3PJH0a2ty6/lEZW78VLMyIsqSUJDY7uQRryAHLWLr1zfRKGii+X0VqplGfM7V2NQ7asQFUcuS/K8JlOUnlj40Vw5wItdLDABe0ZfxW7q/wrliI5mwEcTGuPHBG7R28ihlQgM9yQpDMBxBsAik8bExNQlL8C3bBMj92pYnVMvtVbscQBAyJBysLDIdYdXXFPBlaj4pCE1Bdvj+5si0KPtFAFAWmlAKBoulhbh4r/AMo5RY27rkv/AIoZucaPyy1iLZWFgAI4AhjgAI6gFjoBAARwCqfE6g7XZ83nLwzAeWE5/wCUmEalZrY6j50jE95ZOOVTzsWMgFGNuea+f4h6RkaKW2UodeS9fDp9kLJpTMYIniJy6DiT0tFx2bE5PpCtm5YRre4eyqWSgQkO58TX+XkIxdRqPUkvUXA5wlBewsG2mSkKTCgaQ5wseKsfCeqxN1KK3RRGubs9vk8bepJaSTUS7Oi95kezIV466W6Q6ua25gRi25bJnDae7tNPkGfRy0SbhxIyALdhwI0PLn1hs5Kyv6hXKVc9rKBTby1MqzOcjqQTcHO+XGxivPSVz+VvJYcWll8o0SnIrqQg2EywKsNQ3AxSacE884f/AOiVL05JoZdq9VQdppPkEn+dDmPlHcJTx4/yTXtnhdMit6Z6dpT1KrcT5edxfOxbTidRFzTppIZU/bt+hV9q7cZ+4gZph0QHEfIKuQ9jFyFcptBZZGCPDbs7ReS010aRJUXJmHCegw+NiTYZgCLXoqEXJoo3avbFtMZ0WzkQ3ZsbdQLX8uPreObso8rqfi9tjxDhfyS+zKyXJq5TzL9kGDG3TpyDAG3KOwmovk7pKvUthLvkn03zeQJk5UDT6py64tEkrcLfixvcDoLxBX7Mz8v/AGPXypUsR8JfyXXYe2KkSe0q0WxzGDIgdQcvnEafiS5UxEqIt4gyyUs9ZiK6G6sAQeYOYjVi01lFVpp4Z1gOAY4AgjqAWOgEADHau0BJXFbESbAAgfMkWEKtsVa5GV1ub4K5tXbxmSpkoy5ZWYjKe+5FmFv/AM7HXnFWWrfWCzHSecmVHc6olyzL7eS0tzl4uHHMCxv9YU/TypeR0YT6fRzoN03RiO0LFhmZY+h0ELsscnjHAyFUY85O1XQzqIpPXtMGIK2MqdbWItwJyhc6lZB5WPoDe1/VGlMyVez5ktmAJUlTfRhmp9xFSuSSaYiScZpojtytorNpWlVBGEoyMDyIsR9RHF/Tk2uht0ctOPY33B2qJUudKmPcS2ZQSeRsPe0NzjldNBbDOGUeqr1EyolqRg7SZ6gm4z4amGutrH7DYSymn9yz/D3eWXIp7TDkANTzv8uEQlW/VbxwVpxzFDzYe8MlZNSzOirMdioJzsbi+nrFWWlzLan1gZLLcXjojd2aT/ibyJWFzSyMZmNmozJKoDrmSMhmBfSNfS6aSlmXQm+5Je3s1jZOwqemFqeTLl8yqgE+bat6mNJRSRRbbfJx29tGlReyqmW0wWwkE3HWwyHWIynDpi5SgvbJrn6spO8UjZnZ4JS4LEN20tMQHQksCRY8OkVrPTfCRWn+mjmLwZ7WNL7aWB2k2SrKTeWULgEFlGZ4accxCtuznsdpqtPV7oef9x1vHtqXNq+2lIVlYZaotrYQqgYdBY9IXqF6i44NfT2QXt3JlwG+cyqwU8mX95MysMxkMznoLZ5xmQ0lkpYQ5Rqq97ZpmzKbspUuXe+BVW/OwtePTVx2RUTKlLdJsdRIiEcAQR1ALHQAwAVfbrqXOPCQPzaC36xnXv3PJoULEOCm7V2uqYe8ht+VTY9Bfh1zirOSLcIvBD1e1pZYBgTxsXFr8tBl6xHfnwT2tLs4z9tWJKooAt4Wy6cyYnvb5IbV0cNobTNRJeWw7pU2te4OqnM2GdoI2Ykcdb2shqbe2fKlKuAC4shIBvYkYve/tEv0cJSbT/JXlbwsr8HLZ28E2TLBsLG+p1N8z5Z2ic9NCU2jitaisoXYWyauumlJBGJyzOW7qg5ki9jw5CHxhBvGBcpzUd2eC1P8H60IuCfJLEnGpL5A8Q2HM+gh/orORSvaWEOqj4P1HcwTpJAFih7RR/isS3sI4qceTnrEpR/CAMwaoqO7leXJTCMuAZicvS8SjSkclc2aXQUUuRLWVKUIiCyqOA/Xzh2BJ5r9oy5K4pjBR7k+QGZiErIx7OSkorL6My3trftE3tCokoBYdoe82vewi9v36Icvdlo898QsV7WOEvL7ZAbMYzpyIxbsgblTxC3OY9NIniOHIqUZlZGvPkte3tgK2yZLjJwyzj1M3Ij0DLb+ARCUV6Z6X4hBKtqPS6/YplKktrpPlG41w/W3+kVluzwYENRtlmXf24JOS/2EB6Z3ls/AhDdRx06wytPcWrNbbXXuTb/PJJ7I3zq2nS1L48TqLEKL3NuAyiylz2Kp+J6iVii8cmsCGnogjgAI6gFjoBABDbfo5rS2+zrLLng/7t7xWuqlL5R9Nqj8xSZ+4ddMtjm0+eosxC+QwWb5RW/RTfcv4LK1sF1Eq+826r0UyUjz1CzbkuqEAEECxGLTPX5Qm6r0eV7h9V7tX0IetkJJdkmOSciHVb4gRcG5Y5ehivBu2O6KGOSj5OrrRuoRps62G91I14i1rafWOKV0HnCCSjJdnSm2JRE96aZiGWACzgYdLAW0sOBjstTqPCx+xFaeDQ3pZNNLYAKCCQS0zPuDgBoLt0vYR122yX+CSphEvvwzftqyZMRcMqVLIUAWGJ2FjbyVouaGlpuUuyprZLCijURGmZ4QAEAHKpBKkKQGsbE8Dw+cRl0D+xkW0nqJc5keaC17llbEb52F+duHCKycU+eTzOsV9c+ZZIBj2k5Zd74mFyeZPGO/gpRj5feS3Sdh9nUAqDhKN/iwn2gzmDXk06dM69TGXj/ksu0djTamhpklsqlRKY4r2ICW4A8SD6QzZvgjZ1lMro7YvHOTONpSH7SyNeZKL95eIU529YpRWG8nnbeLHCPOBzRzy8sYgkxBqpUZX68PaJJLwcrtlj3JNDSvHYTFmyLhbgrmbo41HTmPWJqbXDCxKMlbXx/kt2wt7e1Bxs4IH5jc+QEDcu8mjp/iDk8S7LvsPaPbS8V9GZfY5H1FosVy3R5NWqe+OUSIMNQwWOgEABHACOgUL4x7IadRq8sXeTMDWHFW7p+oPpCbsJbn4G05ztRiMyVNFg6OMNwcSkWHqMheKP8AS7i1yXE5f6kEskrZRwvcdBHHhNNsam8NIJNWwNwBfmFF/prEp1Ra7IRua8Fqot150xe/ZcWpJ6xnu9bvYW8LbiRrXw92CKSkUatM77Hz8I9Ft63jeqXtz9TGulmbX0LPDRQQAIYAM03y3kY1DyGZklpYYVNi9wDcnXD0EU7N0nyY+v1c657Fwvx2Vquqe6SqhFAywjUeZz9oWsdGRKe/3JYIw05Ts2BsWGLyzNvoDFmKyKn7V9+zUt2ZTT6dJy2DMZiuTzDMAw5kaWjnpdNHqtLJW1RkywbVZpVLMMoEskpsA6quXnDZJ7cIfY2otrsx6jmjCSPEcrdOp5kxSUeeTyim+X55EoV7OYwlm5UgAHRgdRHXg7DMZ+3n7fUNrTwbqEwXsc73yPyzELUHKQy6yMVlJ8jOlBALKbMvzEPylwVI5Syn0TOy9rLiAcOvModfThEXH6F7TarlLD/Y07dee7ybtitiOAv4imVifW8Was45PQUOTjz/APZMw0cEABHACOgcK2nEyWyMLqylT5EWiM4qUWmdi8PJkD7TUM8ubYTJbOrhtDhbM58DnHkrdNOqxpdG/W1OORvLpadJzBEli4vlyxcOQOWkclZbKGW+jsYJHmopKWSXdUXEoaxzPe0FvWJQutniOeA9Jd4JLZFa1ZMl06qRjAMxr6KLY/dcvMiLWlo3W/YVfJVQbNcRbCwj0aMM9R0AgAIAKT8TapVkpLKqWmt4iBcIlmNut8I9TCrcvhGd8SuVdPPngoGFp7BBkCbKOGKxwgnS9hpClXt5Z59b7OF8padj7sCplTc8LyzLRGOa91BjFgc8za/SG1rg1qdDC2pqXZfti7NWnkpJXMINeZOZPqSTDTXrrVcVFeB6YBhhVZXt2k4zB94ztfhY4jf+kVnGWDyF85O2ba8nfYWz+3ny5Ia3aZlraWDE5ZcojCGXgNNT61ihnstu1tx5zSRhmCbMQm11w3Q8L3OYsIYqcPg17vh05U7d2Wn/AAeKbcBvs7FmtPOgv3bW8Jy11zEdlVn8kK/heKnn5hdx9hzpVSWeWVAVgxYEZHgOBNwuY6xyMWnyM+H6adM5bkaGIcjXFjoBAARwAgADABjHxg2EZVQtSg7k6yuRwmAZX/iAH+ExS1FXO4vaa3hRZUKPZjvTzqhC33DSwwF/DMLC/oQvuYrRgpRfBYnPE0iT3N2U1ZVJLmFsBxM+Z8IufmbC/WOU1RlZtR26yUIZNc3O3W+ydozEM7GwI4INPU6nyHKL2n06qyUdTqPWaLPForBAAQAEAENvHu8lWqhyylCSrLa4vkRnwOXsI40V9Rp4Xx2z6OcrdWnFP9nK3QkMST3sQ0a40MdazwEdLVGGxLgk9nUKSZay5Ysq/u55mDobCCgsRHUBMIAG70aHFdF73iyHe4Z84CDhH6Igd3t0JdLNaYGLZEICPCp9cz1iEYbSrRooU2OcfJZokXQgAI4AgjqAWOgJiGkABHMALAAR0BhtvZMuqkvJmi6OPUEZgjkQbGIyjuWGSjJxeUQu7O5culkzpTv2onHvXXD3bWA1PMm/WFVUKEXF+Rtt7nJS+hIbC3Zp6S5koQzCxZiWNuVzoInXVGv5UQnbOfzMmYYLCAAgAIACAAgAIACAAgAIACAAgAIACOAEGACOgEAENSSAJxcXxNe5uc7Xtx6QATMABAAQAEABAAQAEABAAQAEABAAQAEABAAQAEABAAQAEABAAQAEAB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https://encrypted-tbn3.gstatic.com/images?q=tbn:ANd9GcRNXvqRTjra5XADD7eBb3xljl2bTjxUGpSO2xnDy5HB7NcuDiNh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876"/>
            <a:ext cx="2119351" cy="27051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1538" y="1714488"/>
            <a:ext cx="39290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народные сказки («Царевна-лягушка», «Иван – крестьянский сын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чудо-юдо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»); предания.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Былины, произведения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обрядового фольклора, загадки, пословицы, поговорки.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Произведения УНТ</a:t>
            </a:r>
            <a:endParaRPr lang="ru-RU" sz="5400" b="1" dirty="0"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6147" name="Picture 3" descr="http://www.detki.biz/imagesr/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357298"/>
            <a:ext cx="2497913" cy="2481260"/>
          </a:xfrm>
          <a:prstGeom prst="rect">
            <a:avLst/>
          </a:prstGeom>
          <a:noFill/>
        </p:spPr>
      </p:pic>
      <p:pic>
        <p:nvPicPr>
          <p:cNvPr id="6149" name="Picture 5" descr="http://i.livelib.ru/boocover/1000324890/l/2a96/sbornik__Byli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929066"/>
            <a:ext cx="1905000" cy="2562226"/>
          </a:xfrm>
          <a:prstGeom prst="rect">
            <a:avLst/>
          </a:prstGeom>
          <a:noFill/>
        </p:spPr>
      </p:pic>
      <p:sp>
        <p:nvSpPr>
          <p:cNvPr id="6151" name="AutoShape 7" descr="data:image/jpeg;base64,/9j/4AAQSkZJRgABAQAAAQABAAD/2wCEAAkGBhQSERUUExQWFRUVFxwXGRgYGBgcHhscHB0YGB8dHBwcHSYeHBwlGRgcHy8gIycpLCwsHR4xNTAqNSYrLCkBCQoKDgwOGg8PGiwkHyQsKSw0LCwsLCwsLCwsLCwsLCksLCwsLCksLCwpLCwsLCwsLCwsLCksLCwsKSwsLCwsKf/AABEIAQsAvQMBIgACEQEDEQH/xAAcAAACAgMBAQAAAAAAAAAAAAAFBgQHAQIDAAj/xAA9EAACAQIEBAQEBAYABgIDAAABAhEAAwQSITEFBkFREyJhcTKBkaEjQrHwBxRSwdHhFWJygqLxJDMWktL/xAAaAQACAwEBAAAAAAAAAAAAAAADBAECBQAG/8QALBEAAgIBBAICAQMEAwEAAAAAAQIAAxEEEiExIkETUWEFIzIUgaGxceHxkf/aAAwDAQACEQMRAD8AG8ycJWzfcNh7RzEsGKAlp3Mka6/eaFg2tf8A49nT/kX19KtDm7hovYVnWC1vzqRrp+YD5D7fRV5I4EMReztrbtEEg9WMkDT2k/KsYl93c9FS1Qq3EciSuC/wwtXLIuXAttm1VTbBIBI+Ke46dJoRiOEWbDNbexazDSSo1G0j0O81brUtc68B8aybij8S2JHqvUf3HtVrgxXxMFotSny4sHB/xEBsPajRLY9lH603cscm5kz3UUKR5UK77a+npQ7kjl4338RxNtDEa+Zon6DerLCkbbUtXSWHlG/1LU1qfiqA/MVX5fsqcvgoP+2vPwqyAR4Sa/8ALR7iWEZ1kESNfl2qFw3hwdszGQPuaxLdPeL/AIwe4ktibN054Tlmxlnw0U/lgbTXK5ZFrTJAGnuKYxaGkd9Z/tWMTglcba9DWpdoM1jYTkRZL/LkcRRe3bLZltrm7xr9aUOYeOqr5LaggfEdD8vlTDzhxA4a2QNHY5Vjp3b6fc1WZk+1JaPTMfOyataqeR1GzAY4MA6wDt006/WaLK6sQSAWGxgTNJXB75W5l6Np86sLlnghunO3wD31ottL79qe487VLXvIk7heCe6dZy9SR+nc1G5h4R4bhyobs0belONoZQAAIHQVpi7YuKVZZBpv+h8OzumGusPy5xx9SvTj22k9vT6UY4HwDxFJgW0JmQPi+W3zqPhOC5sSUb4bereo6fWf1p0tgAAAQBtQNNpmY5eOavUoABWOfuV1x7gd3BktbfNbcyDGoPYn2pdxF65JL+Y+oBq4sZgUuoUcSrCCKrS3y7dbFHDTtqWjTL3+n3pyyvB4jeg1aOh+XGR/kSBy/wAvtiX8qhV/M5XQe3r1rbmbgVzBXB5pRhKvEagaj0P9jVq4LhiWbYtoIC/uaj8f4GuKw7W2ifyn+luh/fSaOK8CZ1+v+S3IGF6lV8vs2KvpYMEPuYHwrJP2EfMVaT8voSct18PqSQjEK0/miYnoT1gVWXJ3BnbHAa2/BOZu8gxl+Z+00+8e5zwlhlW8SXjZRmjYaxsaIhAHMX1al3G2K3AuYns4kYcZr1u6YII18wGqSdo6Hp61YvCOD28Pb8NAQsltd9df9ewFQOD8HtYdS+hYgZnPooGh3A0n5+1C+NcUxN5W/llItqdWUjMflMgHfarUqC2CYrqbeMqOI3kdq3RhVM2MVcNz4mLEgTmYbmN501jem7gfNLWRlxDyAdZBLrrGwmR127601dUtQ5MTpsNpwBHLBYFLSZEECSY9ySf1qTlqHZ4vaYoFYE3BKeoif079jU0ClgQeow2c8zUpNc7eGCiB7/XWusVD4rjGtIXADRuD220OwqjAL5GcuTwJJNxREncwPevJcDagyJj6UoYvij3DnCkaQFn4Z9jE76+tGOA4tm0KMPL38qxoB6kjUkae2lLV6kWPgdQ1lDVrkwbz/wAu/wAxZNxB+LbBI9V3Ye8aj/dU8G0r6KqlOeOCHDYtlUeS55000g7gdNGkfTvqxZWByI3obc+Bg/l3hT4nEJaTcnMT/SoIknT1+pFXrg8GtpFRdlEUsfw84AMNh/FcfiXQGMj4VGw77an9KL3+LRrpv5ddHHafyt6E1XK1DLQepsNjbV6ELBa5ulQTxaXtpbGYufNOmUCSd+tEyKIjqw4iRBHcieCAxIGpAn5TH60lcxc8MjlLEQNC7CdfQbR7/SmjmoOMJdNuc2UbbxIDf+M0n8R/hyww5fxiWUZyuXePMV3odoPSxmnb28iYfnLFanxBv/Qn6Rt7Uw8t81JfuZbgVL7DKCoIDgSYHY76f+qUsFgNJOiBgDcImJ1gAak76CiGAwedjBAyscr6Fj0BUbIeuskHtSItavyPUeepMYXuWOxBrFttaFcKusHgktm7n70XvCKb0uoGoXcJl2oUOImc7+Ph1uXMOgVLsG7cGrZvh6/CIA1Gsnp1qTEXZOup6z3+tfRJYMNetV/x7+HuGN0sL3g5iTlOWOnw7ED60V1wcx7S3qBgjmTRx4nNZckJcAhh+Tb6jQdRTVwPg62UOVs+chs0RpGnX1mfWh/COXAIuXACwjKs6CNp7mma0lCprwdzQesesnFf95XPMGEWzfu5QAWJOgECSGBA2n/3Q5MAWEtKhupEk/U6juZ7d6aebcMl0hkPnWQdDqIJA1Hf9T6UIwv4Vg5zKACf+rWco3gjLp6UC635HOTnEY022qrwHPsyTw/DjPbFst5SCu5gaSPpMj1Ip/U6UscrXlZc4UqCuxjSpmHxhuYlit38O2uUrpBYk6zHSO9X0qbAfyYrqcu3HqG6B828VFiwWKB8xyZSYmdzsdQBUxOJZrxQKSoWfEkRPbeZ+Ub0n83ccz4g2tltjU/8x3+mg+Rpq2wKue4kQV5knl0jEzDAZYzDSdew7etOVmwFEKIA/f1qqrU2L6XbBiNSehHVTPQyRVocPxq3rSXF+F1BHpPQ+orqKq1G5Pc5r3s4adyaWOd+E27yWWcqpW8gk9VdsrL85n5U0EVXX8T8Bfa5ZgzaYhAo6XD1PuNu0GjN1C6dc2DnEsBbYAgbDSgvFeGE5SAoAMkKTHoSsRPrRThVp0s21uNndVAZu5Agn7VnH4lbSM7bbn1O3+BQb6w6YM6tir4HMXcFjUS6uZgACdem233plsYoOoZSGB1kVV/MvGxmzkTbfylVIkffTSjH8M+YfEttaLSVOZSd4MAj1g9fWh6Shq1wY5qqxtDe448Vtu1l1T4mED5xP2rdCRbGc65fNHtr+/X0roWoBzFzEtplsiC1ycxPwqo3kz8R6D50Zk53RFST4xbxGGYXpUgqCMqgRtA+EaE5Zlt9a74PwgSEIEeYgaR6GNjH2oRxtHt3WyPCDWJ7j1HY0RwS2hbXKQq5dR947xNZt1TAefP/ABNirlRtjtwewvhq41zCZ660Qcaa0g4DnpbTZCrMnSBqJJkxOonWN/qKeMLjFuoGX4TqJEH5itChVWsYGJl3qyucwBzBxo4VQchbNoD0Huf0FV7xPHPebM7Mx/ew2FWzxLCrcUqwBB6UlYzk5s02mAXs24P02oN1bMcia36bfQmQ3f3GrD8ati54TE5h5Z2B/wB0VxGIIUlFzEDQdzSy3L3j3SzSiQNtzoJ9hPejd7xE8ttAVCxqY2966t3wd3UzbUrBG08+4G40yonitafMRLANCioPCuNJiAQiZMkT1Bn5b1vzBwlri58Rc66IpMfM/wCqT7WIZHfwhlABOUT5iI679aqaceRHcbpC2JtXkj/5DfMWOIBtW2yKIzn4QJggT7UN4TZYEBrhCk6xJEdT/wAx9K6cL8yydyAfeSZP1/tU25gEYa++kj9Kcp0W9Q+cxS79X/pyaCuPzG6zxjD2bKgXJVdNDJ31nb3+tJfE8It2491BGc5vefYevWuy4UAQo66/p/ap9jCM0LbUsYBjt8zoK0RpkCYaedbV2O+V/wDYNwOFuXAbaqNRlA9dKfOWeDth7ARjLE5iOgJ3A7jTeteCcvrYLNu7xMx5dOnb/VF5rOrr+IkA8TTGD5YmCKT+fOK21Nm2ZLLcW6YMQqk7+56elNPEsV4VtnyliqkwOsa1T2OxhuXGuOZZjOn6DsAP0FD1FhUYHc1/07S/M+5uhLiwd9biKymQwBB9DrS5zPh3d4bS2AMsRqTvPYiof8POJsc1giVAzg6+UnQqffcfOnd7YIggEfWrri1QYpcjaa0qJVGL5YtO2Zs0+kR9IoZf4AMKy4q1dZLlrVQQCG6QQI0IMfPrVn4zl1TJQwd4I09h2pJxfDrviqb1trYBHhKSCHfMIDESsH9BvJqWYr1IpZ3J3HiF8fzRfuAJhrYDPaFzMxkwQDCiNwCNz9xSrgMT4qG25kzmzMR/9mpXfcRv6E0x4VSuIZQDnt2jmgky+hMTr8RgaVP4XyOoxD33JALtktiIKz+b9YEbD1FRXlhzDWBK+or8QTxbilpgqkjaTlEk+32+dD8LhmaWC+U/Csakd/foO9N3MfDPDvTbGjCQNABvpp01mlxUu+IQDrGvYCoDHOJKXELxiSksjDxcTzXHm3bQ6mZXNlPeDHce2lFuXcc1m4xuuMrmMu8SdCWnUy0fToBStc4m1s7aqNCd5JEj3MCpeD5eDqHxV0oTqLYcAKO7HzH5AUQcjJkHLZlk8Qx6WVLOYG3qT2ApG4nzG7OTZOVe1NeEsW8RZ8J2RygEEMWIGwMkTm019qWOJcp3UeLam4vQiPodaz9Wtp/j1GtCtGSLO/zGvh3GlZ8jDI40gnf/AKe9GQaQMFwN77hlOXXVj6dvWnqzbIAEkwIkxJ/tRdNYzDBEU1dSIcKYpc2Y6bjKJIQRA6kx/mKA4LA5SwI8xO42A6AH6mepotxdFGIuSdc0j5x9634NxCxJs3DrcaAddT0HptoSI9a1vBfJphbrT4Jkc5gW2uQgRodBEfsaxU/AYhPGVX+CQGDdjpPtMUO4tiMhZNmt3CPpswqBcZjFxoicrEekDX5UwiLWh549QdjNe4Y9+5bFvhNkbWk+k/rUmxZVPhCj2AH6Uq8D5ztG0Vz+I9ssuUCDA21IAOmk+1KfFefMUxOW4LavAhVHl32JB3nU6/KkjuIzziN5RW2+5ZeO5iw1louX7SN2Z1B+YmpuGvrcUMrKynZgQQfY1RVjCqo9T1mes6mmbkjjJw97IWi1d3EaB9gw7TselVxiFzLTZZqreduAeBfDov4dzUADZv6f7gVaK3JpO5+434JtIqKxkXJaY8p0iD3/AFoFoDLzNHQ22Jb4QzylwYYewARDvDMY+g+W3vNHM1ROGYvxbVu4RlzqrR2kA/v5VvjLoRGc7KCT8qMoAXiKWuWcs3c54jFInxsqg9yBXA3rdwRKOO2jbbfQ6+9JGPxbXrmdtT09BvA+tQ3SGlZBGx+9BdsSinmWFZw1tWLKihm3IABOs7++tSluVWuB49i/EIW6DlMEOBE9dgD9KlYnn12t2gFFtnBknYkHLC7kCR16RUK2BmOXUMp5OZB5g5rd8YVVZRD4YXYkgkFtpEn7ComGF833PSDvMDtGnSueFwKCbj/FMg6zXV8eQGYQpGmdv7ga7bRUbvqQq56Ezy4ma/da8PJbR2bMBq3w7d529q2wPDkunKcRkfLMXFAA/wC7MdflQ3EcxLaRhZU5iZLN16TE1vwJXxFtnc/iZgATERG0DpTHxnGZZWZeTxHflnCNhzfa8QoUhQZgGAGkExI1ArXGc4jNFsAgdTAn2qbe5c8TDIjGHUTMmMx1PuNYpWxPB2tMVddfTUVl6trV4XgR7SV02Emw8x/4dcUqANIA8vb5VPFArGGYuCvSNaOIKto7WdfIf3mZcoB4Mr7mfhatjLjt1VYH/aAZ+1B8Nh7YQxGYEmYiddPppp7008d5bxF3EO6EZCBEsNIUD9ag3eWLtu2C9wFpICf1fOY03oltLnLFuJRH3HGIvYq9JZrinzL01M6fMaDf1ioZe7dXw0/DtkmWOjEHXQdO0frTdw/hC+HcVlBYpCMxBKtPw/PTWuGGw48PUQZM6Vo6QLagyc4imoY6Y/xwTBvD+G2xbAA+DSPvPqTvPvQbjAJUqIgNI01Oo+1H8VcW3JG/voPlG1Q+F8GGLuraDZJksTvAhoUGJJHb+1OXkcATNoJezcTA6zpAMDcwY+u1T7TCVDGPMBVh8y8GROHOltI8JQw0EkIQTJA18uYnvVaYZhOYgkZSF03MR+zWbawCGbmnpNlgUSyuXOYELGwzgkfAZ365Z7j97UxX8GlwDxEVo2zAGqq4DhXe+uUAsPMomJI82p6bfQmrC4LxwXVdbuVL1onxVB0WJMg9VIE/ah0nACtGNVWEfwhY6fpQDmviICeGDqdW9hrH6UNt80YgYO/iWFt18QrYKyPJmyhnEkzOsaGl5sWTczkM8r+MqyBbOjG6ZmTl0yjUAetEawDA+4BaGcEzc3PSuv8Aw2+EF0r5G1BmdPUdK9cXZhsQGB7g6g/Mf4p0tEJYGbZU2P8Aiqlc8QAG08yucUqeMTcJUaEevz6bVFs4lBnUHMVZgnbKxLA+nqfSpPHjLBiNGkGNPWB9YqBiV8QrcVciKAjkdBrrA7dflQ1GU49TftX5ED/YhDGYcWxmUEmGYD1Gpjtv96D4Qu9tBcRkBkqSDB9p+dF8dj1VomSVgR+vppRXg/L7th08Zmc3FzgEiUXoQekjWqg7fIRXTvsbDiIN1dZ1IBjX7U5/w3XxLjj+kg/b/MfetcdyVeeBa86CDBhTBmNTuNN/amDk3g16xcbxLQtpkyg5lJJkdvSaaFoYcQmpWs1naY2lqH3+ILMDzRXbiGHZh5fp3/fagtxIPasPXamyttoHH3FqKlbkxjwqiNIg1JVaA4LFspgCddv31o6jTTmkvFo4HUBahWepc5msvnRg2kaLGkbEk77kbdqZYrS9hw4hgCP2f1FOWJvXEHU+xt0V+GcHN8OWJtMAFBXXKZkxOhMR9ag8yXVw75GOpUNJgE9CYG0ke1OtrDrbBygCST8zuaXuaOVji3RlygqrKSwOxIIiO2tX0w+HgQWsB1AzK8xeIznWVHT1rbC4trbLdAGdCGkabdNO+0etE+YuX2wq21JD5pl9RMa5QCTAjWZM+lBnMaDrR2bcc+4tVV8Yl0JluWwd1dZjoQwqpeKYF0uNYOgtE5dANOn2qxeScXnwdstqUlJ9FMD/AMYHyqDzHyw1/E23TygqQ57Qf1I0+9LWJuxNXS3/ABE/7gnk2wbSu5ylwhCSIBPvuOg+tJ64y8j4lTOdkYXIJmM6En7/AHqzsZwwWYCjy7D9frStyrwxcXiMe0gqVNoH1PX28lJLvZ8EQ7Mv8/uS+R3zYW5YvKPCaShJ0IOhAG4giR86XnDWLpsgHzvo52dPnvpoRRvl5vI1ptHssVYdte31pjXlq3dT8VZO6kbpPVT0NVXfa3x/UIGSobs9+on4FirFrThlzZTbfVWZmCiP6Qi7DaaYubsblK2gekn9BP0mgdzlK/hrtlV/EtG8hLKDI1HxLuBPXb1qXzZaP8y0zBCkH0iP1FOUhwCGieqZTgrAWNs51iahrdIGQeXpHv370RuL2799x1EwY0pofhuHxy51Hh3QI6SI0g/1CKvgqciG0mqVV+Ozr1+IkYbg2e8FtmSx2aYA2gEa1bp4evb8mQeg6QKWuAcnvYxAuMyMoGkSNemm0fOm6auQpldQw3YQ5H3I1nCBAI7AE940FdSK6EaVqarjEUBnG6KHYu/bnzAE134obkeXbrG9AUbesfW6oodoWOUVbhuzD+CsAa9aIIulV3wnmN8PcyN50kCJ1XppH6RVhWLkgHuJ10Ovodq0KAoXCztVp3qby9zb2rU3K8/tSnxfm17eNXDIoHllmYEkkgsAuo7b6/Y0dmCjJilaF22iduZ+M3rVxVRgqss/CCZJPfTp1pNv8SZyWe47Od9SFj0AgA+wojx2wzwxLHTzN19CT9RQgKoJy6yI11pf5MjdNOugYKe8TS+5YDUkepOntO1R7m1Snw7K3hkHMdh1M9B31pw5c5TFqL+JEMCAqaECYgneTJ20jSnFYEZEx2Ug4MNcocONnCW1YQxlyP8Aq1H2ijZWtiaxFTJnHHYNbtso0wwiQYInqOxqDy3y3awdo2rWaCxYljJJMDf2AG3SiN26FEsQB3Jgfeod3jVlRLXbYG05hH1qviDzJ5/jIr8qWDiTiBmDn4gGgH1I36dCKLEaVGw3E7T6rctt7Mp/vUkGpG0HiT5DuYigPNuDBti4QZTt2J1gdY370wEiofE8P4lm4n9Ssv1B/vUmQuM8ytGxiTAzMfxBAUyPDjMTPv8AcTFdcBcc5HtW3GiMHcqqhWzCdCSYI2A11rk/DMflQeBczI0yDuI9D7z/ALrtb4Tj/HFxcOcsBSCRtudyNjPTpSnyWHoTRFNKjPEdeXeLG7aTOV8UDz5dRI8sj00NGQKqXg3LmLsXibjC0FYXAAQ0mdQMp0BGhnpT3wvm6zevGx8N0EjLvMCTBAjTt6VKW5O09wNtOPJeoerzJ3r0jvXi+lGMWkd2ihmKwtsmW0nsYrjzTxi5Ytg20zE7kzC+8f5FVrisW1xsztnJ7yY9B6UtcFbhhma2h0TXDduwJY/A+WURvEuZXeO2g9vX5UyIarngPORtEJdlregBjVemvcferCw94MoZSCCJBHUUSsjHEBrqrUfNn/U6xSh/EbhQ8JcUg/FskSRuUJgyfTT6nvTdNc8TYW4hR1DKwgg7EGisMjEQRirbhK45b5zs3WuWcSq2luL5WZtJHQnp3Ht0oU90W3KgZ08QqlwAAOARqDsR6yf0p6ufw9wMg+BPpmaPmJo1d4RZdbasgy2iCg1hcogQPQR9BQlr4xGhqMNkQLyzwUQL11PP+XONQNp179O3z0aHYAEtEbmYqDxfi1vD2zcutAnTuT6Dr39tdqA3MPfxeIe1iFK4coSFU6TpBzDdpJP9qMqbAB6i5LXFm4zJPF+dlRS1lDfWcpdfgB00J767frUi3axF25+ISlo2wSEkQSIK5t5BM79q25V5eOEtPbZgwa4WBE6iABIOx0o0TVrEGcA8QYYMg4wR/mAuFcr+HbuJduNdznTMWMAfDEk69TFexvKdp8N4BG+ufKJDTv8ATSKPg1oxrtgzmcXJbd7ga3yraWwtu2AhEHNGpI3JO5J/1Q7jvLuIa5Z/lbz2hBW4czEaQZiYJMka9hTSLlZzVBVc5xCi5x+Yvpj8Rau+Eym/ABLwFJBHoI3qZwnjtrEr+G3mHxIYzL08w6UTImlbjHAbeGRrlhCL7vCuJLDMczZewgR7GorrOcZkWWIUJI5/EZrZpXPMBwd68uJuO4Y57UIAApkZRrqQd/l3qZa5g8BrNrFEC5dUkMIgRlADdATJ1GmgopxHhVq+ALqBwNRPQ7SNe1dYD0p5EhMgAsODEDj3PQusFw9pjcPlUabnTpM77Uf5O5KGF/GvHxL76k/0TqQP8wOoorgOU8LZYPbsqHGzSSR7SdKMZaCleDk9wz25AVepwNZBrcisMlFMXE4X7YYEEAg9CAf1pQ4nyMrvmtuLYO6xI+VF+YOPrhhBVmY6gAED/wDY6fKq84pzDfutJcjeANAPb6daE7Ym1+n6e9vJDgRh5c5ON1vEviEMELOpJ79h6ddfnYNpAoAUQAIHtStwbmhc3h3SARordG6a9jp1prt1WllI4i2ue13/AHP7fUwVrwreawR1pj1M2a5aj4/GrZQu8xoBG5JMAD1JIFSc8Up8a4U+OvI1u8oSw/wwdWBBJ39IHbWq5AOPcLWgY+XAg6zwh+JnEfzIe1ctsBbUaZVKyAR1MiS2/wBgD1nmUWylu58NvLauXF2FyNgOqwp16ae9S+Y8WbeHuMuhIyj0LGJ99aBctcJF7A3LZMZ7kzEkFcsfv1p2oZr8upn6izNuKxgxyR6wxpWt8YbBobTWrji2QoclQGBmI1Pb9KlHmRsjt4DDIxUgss6DUjuBFUNTepYXr7h4NprWBvQTGceK4db1tcxYZsvZQRm+hIH7NefmZA6qASr2zcDyI0DEiN5lY+dcK2PqT8yD3D4MV6lu1zaCLLeEwF1ymrL5YIEn61u3Ng8JrnhsQLnh/EOxM/b71PxN9TvnT7jENKw5oBjeYJTEBNDaAAYEGSdARULBcy+FayuHe4iqxLHVs56ew279K4UtjIlf6hM4zJ/HeBYa9+NfUsbSH8zAQJOwMHWoHLHM2ceHcEQwVGA8vmmFMaA6QO/y1l43jih8hQFRl8SSukkaa7xMn2rHMnLxxlu2q3PDCtmELM6QNiNpP2qpGxMEQ6N8zgb8KIwRFYL0P4LjM9vKXDtbORmAIzEdYJJ133qeUNKhg3IhePU9mrJatCI3rU+lSZAkfiGDS6hRxKnpSTxLkVs34BTIejxIPbbUU4cU4olhZc6xoo3P+p61X3FOO3b7ZixQDQKpIA99dT60vZcq/kza/Tk1B5rOBCGC5efEXmjypOrkRPsOu/3qwcFYCIqyTAiSZJ95NB+E8ftuzW/hZdNevt/ijiGaihUAyIprLrHID8ATbNWa0JrIbvTkzhAnNPFf5fDvcnWIXWPMdB9N/lWvKVu2bK3bZJF0AmTPm6z6zIPtXDmO2bt6zbCBwn4jA7dQNZEHemCwkKANAO1LABrOuo6xCUhfZkTjfDvFsOg3Ike41H6RSjwzFMmBxKEsj2yDvBGbKPcbU+5qC43hi3sRqhAAUuZ0uLuB8mUab1pVWAAgzHuqJYOvfUgYPgdy9gkVnIZm8Tz5iY1jcztB+dEcTwh2u5vEAt5MpTKDvo3pqOu9TOL4o2rTMozNByjuQCfsJPyoanNCt4MIYvGJkeVgQCCPpt3q+525ErtqThvqaYXhT2TbQsrKTcWCNCDD5TO05WMjt61rb5ThrUuCttGUiNy2YzvsCRp6Vj/jbg+dMzea8qjpbAIA9XYT+zXXE8yAGERmi2LjrGuUkCAN82oO0QPWpy46lQKujMWeVPLYVmUi05Y+X4gSDH2rNzlP8BrWca3fEBy7DURv969iuachuKttmZFVl65s2XoNRAaT7V0v8zi25R0IIs+ISPb4feu/dnfszx5YH44DALeywAsZY17xFcb3KudTmcZyLYmDACCPfX7aV1bmUFbRVYa6CwDEQFWZk9zEDXqKI4HGeKiuARImCQY+lUZrF5MItdTcCCcXy5nuMwKxcy5pUEgqZ0n+oadIo7btgCANAIAHQbafL9K9710RvpS7OW7jCVheopYriNrA4q3aU/8A3GHBbRQfhPvOntNNimgXNYU2Y8LxGJGXScpGoJjXT/FF7F3Mit3UH6iaXUANtEOSmAAOZvcuj51kNNcHtCZreKJIHUjcS4al5SrgTEAxqPY70icU5PvW2hZcHqF/WrCvXwBJMAdTpSbxXnwBotLIEyzbH26/WldQK/fc1NA+oHFXIg63w25dvFUgtJJOoA9f3rVjYO2yoqsczAAE9zUHhiqFhOm/f50SUTVdKgA3AwGs1BtIGOBMHesg1itgtPzPio2Bu3OJNdS6qrbCoykksw+IgDbrv6010oDhVq7jbwuXIYMCEGhIyjUN/jWm61bCqFE6CNTJ07nqakqg/jJNlrHFgx9TLGsGvKKF47jwt3vCyy2QvvAygE9t9DpUqpPUo7BRkzvxJGPhlDBFwAztBBH3kD50JxHK7eAoVkVxdN6fNl16LpP9P0re5zIGtB1SZ84WfyKygtt3I07Sak3+Yw2VbKm4SniMNZCnsP6tdvSjqHA4ijNUxOZzxvAjcZbtpsrG14Zk9CsAiOomueJ5YhptOUDWxbaSZgFfMCBvCkH/AN1K/wCPLbuWrJBl1WCREadR8qi2uZwzspXRlL2z/Wq5s3TQjLNW/cxOIp9yNjuWHLXGRgAbSpbEsGBXLHm9YI+fvW1rgVy6VuXYVvB8IqZnPBXMSJBHXepOD5g8SGW2xUqzZtwMoJgmIBMQB6ivYbmZbjWlVDN2Y12AJHb0P0rs2YldtOc5mg4ARbswy+LaUjNBgg5p6SCN59KLcPwwtIqAkxuT1O5NDE5lRgkKfPcNsa9fL/8A1UHBcfi/cLlijObaa+URJ2+mvv8AOpSxhgy4sqQ5EaJmtoqDwbiXj28+XKCSBrO3yFTxFLkY4MbVgwyJC4pbvGywsuttz+ZtgOu3WOtQ+VbTphUW4wdlLKWDFgfMevWsc0cv/wA3bgXHQqNAD5W6+Zf71w5Ms5MKEzK2R3WVMiQdQD6VJVQu73CBmxjHH3DVxq3Rq4sa7JtQZAgjmPgv8zbyhipGo1MHp5gN6r3GcGuWWyupnuNQRtIirZNDcVxFFME6+lJalUxknE09HrbKRtUZEHYZ2D+WZ/WmS02msTQ/AWQu2vrRELQ9FQ1YyT3Fb7AxxiZzVsGrwSvBI61pxSJnFL/gcQZxaFxmVco1kaAaR1Mfb6t2DuMyBmQox3WQY+YoHzTZurcsXbMZ58PVZ0Jn5DQ/vc+jGBO8D9/v0qzOnQEko/8ANmznr8ToKD4/gmfEC7mEeE1uIM6hhP8A5faihFccViMiFyCQoJIG8DXSasjEHiDsQMPKAzyy9tLJRgzWpUjYMrMZGvYH96V7EcvG0A1t4/C8NySRAEEvI16HSpVnmlGNsBX/ABZKkgRoSDOumx3rW7zHaZLoKkhAJEKcyNEMAT5gZA+nejg2e4oVp9GcX4P4wsujR4bKVZgZZQOvUSdairwVbDHNdUKoc2w52DjK0+iyam3OZrYUwj+UAxA2IzSADqANTHpUTjOPsXGCOrN+GXBUiCrCCd99NB3qyl5zCrGR3OuA5bZDbPiL5EdDAbzZs0HfpPrtXsJywbb2WDibWcnQ+Ytt10jSpTcxW0FskMAwUmY8gaQubXSYPsKl/wDGk8c2TvlzAyIJ6qPWI+/aozYZISqBv/x57SB8yubbm6BDCSY8v23qXY5YAPmby52uRH5iAsT2BE9PlWf/AMmVxbFtCxuObeVjliIJJidp/Wtm5ttZZyt8fhx5ZneQJ2qS1uJGKcydwbhvgWhbzZoJMxEyZqWz1pnryik2Yk8x5FAGBAvM3EsMLbWb9woXWQAHzehBAjcdTFZ5QwC2sJbCliGlxmABhjOsGNoqFzpi0Xw7T4Y3vEMI05crHTRgCQ3XQfWmTCYYW0VFEKqhQOwAriUxx3DfuBef4meZBXTLpWGFe1OkVSUkTHZmUhDB/X0pfew06gz60z5D1qHi7qzBCn3IEfX2rP1emV/InEaotK8ASCcabVw5du3760wWHzKDETQ6zhwWzGCfl+59aI+1X09TqSSeJS1gQABM5q9nrQ1Efi9hd7qDWNXUCe07THSn+4videJ4MXbTr3Ej3GooTy1x2y8WU8TOoJIYHpE6yRuaNrdBEqQwOxBBH12/frQbiFh8Pca7YRT4xHiFuhGg7af3660JgFO4y67ACSOfUPkVyxWHLIwHVSB8wRXrV+RuDG8V2DUVW5zBsuRgxYscsP8A/HDZYRXV4P8AVmiNNd6i4nhD28Nda7EpaNtSDuMwIPtEDXXQ+lOJBrhicGtwANqAwaOhIMgH0mmBc3uKnTLAeI4Q5TDshGZECMp2KsoBH76VDfli4GUqQAljwwZg5/Mc3tLe/pTXE1uFrhe0k6ZTFV+W7zQGZT4lsJd16qZVgY9B8+mpqUnBmuXdgPBvypkzl0JUjrusGmJTXCx8dz1YH/xUf2FW+ZpX+nURbThl/DqhWGm9NxVgkqcsRmGnXYjeuL8p3IJzLJv+INTGX6fFNN5rERvVTe2JI0yzQpXorJoLzCnjWXsozC7uoEjUQYn2pN3A79x6tMnHqTbSs905wCqGV06xoZ9AaINoKHcC4T/LWEtySfiYn+o6n5A6V1vcStp8TqD2nXXbQa69O9UVfjHJlrSM4HU7Ca7Zx0ofbxyXGKo6sQdQDr2233qWoFGwYLMj8UxDIsgT69vlS0+ZiSTr6/6ptY0MxPD1mR5Z7Vn6rTNYdwP9o3p7ABjET+C85G2wS4SysdWO6zH1WdafsFjVdAysGUjQjUGkfhnKBvXM97yovly6gsBoD6DT5+lOmGwa21CoAqjYDbvTNeQOYzr/AICw+Pv3IuKtG9cAD5bdtvMBP4mm0gjQGtl4bhrarbZbejZwGiZnfzak61vwS5NoA5t2Bzd5M/KZoI9mznvfzBDXCWCggiFzeUEdVkjf16TV04GfcQ5zsPX4ha/gvCBe1C+bO8zBXUwN417VOs3UxFoHdHXY/PfrM6Vw4TdZsPbLghis6iD1iR3iK24ISbRMk+ZtWEHftXFzvwfcgY2/8Qdw7hv8nmUFnDsPMxOg6L121NG1ugkgEEjWB/iulywGBnWdKXcBy8cHduXLYzrcAheq6knXqJNU5ryxPEISLMljz/uMIea30ig9nmC0Gt22YeK5y5R0ME6j8ug61PXHIzm2GBcLmYbwNtex9KYQ7hkQDoUPlxJYrQmvAeteZhG1TKzwuekVkKNfXWtU9RWTUyJnLUfFYpUEuwUExJ7mouE4ulwsAfMjMCDvoYka6il08cOPRrKWmXziHOqFQSDLAaGNY61bADYaQAzIXTnELcx8cbD+F4aC4bjRE76TpE1M4chjxGXLccAlTqV/5Z6+9ceF8JW0ig+dlJIY9Cd8o/LI9anlOtBdFLZ7xDCzNYGMH3ImOxTF1tpMvMssHwwQQGj/AKtK1TB2rCDPlmFBd4lyNj6tMnTXSo+Hg465pDC2oBzjUamAnoZOaunGLigqDdFtmUopzAMufTxAZ0IVWUHuQKkgNiVYEDBmb+AtX0m2wWWDFrcAyO5Gvv8AKo3COJ3PGexeTIRLWiWkugIE9TI0n3r3KWLN20jsDn8FBdJmWuIWQnXqQk66wyeld8dhF/nbNwKJyspaTMQdI7b/AOq52xL1AHIP1NuPcZXD2s5UsToFHU+p6VW/EuYbl9szsy9lU6CrUv2FdSrAEHoaROJciPnm2ylTrBMEeh3n3qrAma36dZQud45+515Y5/VrnhYgwxaEcLoR0B10PTtT0SI0qluF8t3MXdkAqmYh30hekD+o+1WxwfBrZtLbUsQmgLGT/wCv8UNTmK6utFOVPMiNbOGuswX8K62oA1FxiBJk6L7d6JDH22gkqYfJMA+bsCeutd3qHe4XaO9tDrPwjf6UbI24iOSXyepqOLLddrNsywzK5GhTpPqJNFbFrw1CzsNzqT3kneo+GuBTlUQInQQO3Trr711vw2hAK6H5gggfUfr3oQXnJnHGeJ3DGvAmtfEG376f5FZVqICJU9QdjOXbVy4LhUi4DIZTBB7xsfmKA2eVL+EN5sK4uG6F1uHzCCxYj8p3G/0pvN2sZquHIBA9y4Y5DHnH3ETmDH4xcCttrbhzIuvCxE6QQdzp9PWpl7nsTbyqzLAN05dpXULruCabjXNjFcWyoWWV13lmGfxAj8x3GvqLVpns/mYDXWNRMaD/AD2rVjjmxJdAi2hsrkeYDr5QSJP9tN6Oq01uBQgOe5f5AP4qOsQJZ5Wths7yzEk/EQBJ9IJoph7AVQqgKBsANorpcaK5i5OlEZi3JiyIF4E6iuiCuSqfau6wBVMy2IL4lgCLiX0AzICrwJYpuQvrI+k13wnELd0LH5kz5WAnL69I9KlNiKh38FauElkUkiCY3HYkb1YtxxOA8sseJm7xK2gUSPMpZQBvAnp3rhgMIzXGvOoV3UDLMwB/c6VLwvC7SAZEUQIEDbfbtrUsCqBSTlpGcE4gvivE7eHQvcaBtG5J7AdTVd8Q53xF64ThyLaLpqoJPqdwPYVYfHOD28TbyXB7MIkddP796qrj/Ll3DuFBfKZh0nze4E5YkCDRsR/SCts7u5ZGEw6ouVQFHYAAVH4zx1MLaLtqfyr/AFHsP7+lEsKZFVZz9iGbGXATIQwvoNDpSSyaU+WwAxh5O52e7ca1fOrMWtnTr+Tb6fOnK9iQqlmMACST0FUbhHIIIMEGZ9RqKsvj+KZrVkE6OgZhpqYBn61zWFVzGrdKptXHudOH84FsRDDLaaFExIP9RPrp7U5q4iSdKqHEGGMdP9U6YTFucLbliZGvypFNWyq2YTW6NF2leIWPFPxJ/Lt/uiouiJFJzXDJ1qRjMc6YO8ysQyqYOmlB0GqdnIb3FLdOPECQ+P8APBt4hVteZLc+JqPMe3y396acDxRLqK6EFSNwft71TF4700chYx/xVzeUW84Gnxd/tWmtp3TT1n6bWlAZexGfmHmvwWVEGZt212Hb3NGMHj1uoHQgg/b0PrVTXr7O0sZLak9zprTFyZiGD3Fny5M0esxP0oK3tvwYC/QIlAZe4543iPhiBqx6V1w2L8RZ2PUUsXLxLGT1NTcBdIddd9DSa61zfj1ETQvx/mS+P8bXDWyxILn4V7nv7ConKfNPjqUfL4i+3mHcfp9KQea8a74m5mYnKWUegjaoWAxj28SmRiIuAD2Jg/YxWh8h34mqn6ch02733mW1xzmAWLZbQsdFWdz/AIoDy7zazP4d4ySSVaf/ABP9qX+ZsQzYpgxkKYX0ET+tQLJjUaEHelbr2DcepFOhQ089mWxcvZRmJ0oXb4yfEJIhT07UKxGNc20lt19KhNdO81n6jXOXG3gCI16dQDmPa4sATIjffSkTHfxIIxgya4e35XP9Ux5tukaa667UN5s4lcTANlYjM4Q7fCZkfOq/wzHw3PoD8zW/TYXQNK06ZTuLcz6EGMVgGDSragjYio9zEA7gH3ikH+HHEbj4d1ZiQjwu2ggGPqabTcPemgZnWJsY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3" name="AutoShape 9" descr="data:image/jpeg;base64,/9j/4AAQSkZJRgABAQAAAQABAAD/2wCEAAkGBhQSERUUExQWFRUVFxwXGRgYGBgcHhscHB0YGB8dHBwcHSYeHBwlGRgcHy8gIycpLCwsHR4xNTAqNSYrLCkBCQoKDgwOGg8PGiwkHyQsKSw0LCwsLCwsLCwsLCwsLCksLCwsLCksLCwpLCwsLCwsLCwsLCksLCwsKSwsLCwsKf/AABEIAQsAvQMBIgACEQEDEQH/xAAcAAACAgMBAQAAAAAAAAAAAAAFBgQHAQIDAAj/xAA9EAACAQIEBAQEBAYABgIDAAABAhEAAwQSITEFBkFREyJhcTKBkaEjQrHwBxRSwdHhFWJygqLxJDMWktL/xAAaAQACAwEBAAAAAAAAAAAAAAADBAECBQAG/8QALBEAAgIBBAICAQMEAwEAAAAAAQIAAxEEEiExIkETUWEFIzIUgaGxceHxkf/aAAwDAQACEQMRAD8AG8ycJWzfcNh7RzEsGKAlp3Mka6/eaFg2tf8A49nT/kX19KtDm7hovYVnWC1vzqRrp+YD5D7fRV5I4EMReztrbtEEg9WMkDT2k/KsYl93c9FS1Qq3EciSuC/wwtXLIuXAttm1VTbBIBI+Ke46dJoRiOEWbDNbexazDSSo1G0j0O81brUtc68B8aybij8S2JHqvUf3HtVrgxXxMFotSny4sHB/xEBsPajRLY9lH603cscm5kz3UUKR5UK77a+npQ7kjl4338RxNtDEa+Zon6DerLCkbbUtXSWHlG/1LU1qfiqA/MVX5fsqcvgoP+2vPwqyAR4Sa/8ALR7iWEZ1kESNfl2qFw3hwdszGQPuaxLdPeL/AIwe4ktibN054Tlmxlnw0U/lgbTXK5ZFrTJAGnuKYxaGkd9Z/tWMTglcba9DWpdoM1jYTkRZL/LkcRRe3bLZltrm7xr9aUOYeOqr5LaggfEdD8vlTDzhxA4a2QNHY5Vjp3b6fc1WZk+1JaPTMfOyataqeR1GzAY4MA6wDt006/WaLK6sQSAWGxgTNJXB75W5l6Np86sLlnghunO3wD31ottL79qe487VLXvIk7heCe6dZy9SR+nc1G5h4R4bhyobs0belONoZQAAIHQVpi7YuKVZZBpv+h8OzumGusPy5xx9SvTj22k9vT6UY4HwDxFJgW0JmQPi+W3zqPhOC5sSUb4bereo6fWf1p0tgAAAQBtQNNpmY5eOavUoABWOfuV1x7gd3BktbfNbcyDGoPYn2pdxF65JL+Y+oBq4sZgUuoUcSrCCKrS3y7dbFHDTtqWjTL3+n3pyyvB4jeg1aOh+XGR/kSBy/wAvtiX8qhV/M5XQe3r1rbmbgVzBXB5pRhKvEagaj0P9jVq4LhiWbYtoIC/uaj8f4GuKw7W2ifyn+luh/fSaOK8CZ1+v+S3IGF6lV8vs2KvpYMEPuYHwrJP2EfMVaT8voSct18PqSQjEK0/miYnoT1gVWXJ3BnbHAa2/BOZu8gxl+Z+00+8e5zwlhlW8SXjZRmjYaxsaIhAHMX1al3G2K3AuYns4kYcZr1u6YII18wGqSdo6Hp61YvCOD28Pb8NAQsltd9df9ewFQOD8HtYdS+hYgZnPooGh3A0n5+1C+NcUxN5W/llItqdWUjMflMgHfarUqC2CYrqbeMqOI3kdq3RhVM2MVcNz4mLEgTmYbmN501jem7gfNLWRlxDyAdZBLrrGwmR127601dUtQ5MTpsNpwBHLBYFLSZEECSY9ySf1qTlqHZ4vaYoFYE3BKeoif079jU0ClgQeow2c8zUpNc7eGCiB7/XWusVD4rjGtIXADRuD220OwqjAL5GcuTwJJNxREncwPevJcDagyJj6UoYvij3DnCkaQFn4Z9jE76+tGOA4tm0KMPL38qxoB6kjUkae2lLV6kWPgdQ1lDVrkwbz/wAu/wAxZNxB+LbBI9V3Ye8aj/dU8G0r6KqlOeOCHDYtlUeS55000g7gdNGkfTvqxZWByI3obc+Bg/l3hT4nEJaTcnMT/SoIknT1+pFXrg8GtpFRdlEUsfw84AMNh/FcfiXQGMj4VGw77an9KL3+LRrpv5ddHHafyt6E1XK1DLQepsNjbV6ELBa5ulQTxaXtpbGYufNOmUCSd+tEyKIjqw4iRBHcieCAxIGpAn5TH60lcxc8MjlLEQNC7CdfQbR7/SmjmoOMJdNuc2UbbxIDf+M0n8R/hyww5fxiWUZyuXePMV3odoPSxmnb28iYfnLFanxBv/Qn6Rt7Uw8t81JfuZbgVL7DKCoIDgSYHY76f+qUsFgNJOiBgDcImJ1gAak76CiGAwedjBAyscr6Fj0BUbIeuskHtSItavyPUeepMYXuWOxBrFttaFcKusHgktm7n70XvCKb0uoGoXcJl2oUOImc7+Ph1uXMOgVLsG7cGrZvh6/CIA1Gsnp1qTEXZOup6z3+tfRJYMNetV/x7+HuGN0sL3g5iTlOWOnw7ED60V1wcx7S3qBgjmTRx4nNZckJcAhh+Tb6jQdRTVwPg62UOVs+chs0RpGnX1mfWh/COXAIuXACwjKs6CNp7mma0lCprwdzQesesnFf95XPMGEWzfu5QAWJOgECSGBA2n/3Q5MAWEtKhupEk/U6juZ7d6aebcMl0hkPnWQdDqIJA1Hf9T6UIwv4Vg5zKACf+rWco3gjLp6UC635HOTnEY022qrwHPsyTw/DjPbFst5SCu5gaSPpMj1Ip/U6UscrXlZc4UqCuxjSpmHxhuYlit38O2uUrpBYk6zHSO9X0qbAfyYrqcu3HqG6B828VFiwWKB8xyZSYmdzsdQBUxOJZrxQKSoWfEkRPbeZ+Ub0n83ccz4g2tltjU/8x3+mg+Rpq2wKue4kQV5knl0jEzDAZYzDSdew7etOVmwFEKIA/f1qqrU2L6XbBiNSehHVTPQyRVocPxq3rSXF+F1BHpPQ+orqKq1G5Pc5r3s4adyaWOd+E27yWWcqpW8gk9VdsrL85n5U0EVXX8T8Bfa5ZgzaYhAo6XD1PuNu0GjN1C6dc2DnEsBbYAgbDSgvFeGE5SAoAMkKTHoSsRPrRThVp0s21uNndVAZu5Agn7VnH4lbSM7bbn1O3+BQb6w6YM6tir4HMXcFjUS6uZgACdem233plsYoOoZSGB1kVV/MvGxmzkTbfylVIkffTSjH8M+YfEttaLSVOZSd4MAj1g9fWh6Shq1wY5qqxtDe448Vtu1l1T4mED5xP2rdCRbGc65fNHtr+/X0roWoBzFzEtplsiC1ycxPwqo3kz8R6D50Zk53RFST4xbxGGYXpUgqCMqgRtA+EaE5Zlt9a74PwgSEIEeYgaR6GNjH2oRxtHt3WyPCDWJ7j1HY0RwS2hbXKQq5dR947xNZt1TAefP/ABNirlRtjtwewvhq41zCZ660Qcaa0g4DnpbTZCrMnSBqJJkxOonWN/qKeMLjFuoGX4TqJEH5itChVWsYGJl3qyucwBzBxo4VQchbNoD0Huf0FV7xPHPebM7Mx/ew2FWzxLCrcUqwBB6UlYzk5s02mAXs24P02oN1bMcia36bfQmQ3f3GrD8ati54TE5h5Z2B/wB0VxGIIUlFzEDQdzSy3L3j3SzSiQNtzoJ9hPejd7xE8ttAVCxqY2966t3wd3UzbUrBG08+4G40yonitafMRLANCioPCuNJiAQiZMkT1Bn5b1vzBwlri58Rc66IpMfM/wCqT7WIZHfwhlABOUT5iI679aqaceRHcbpC2JtXkj/5DfMWOIBtW2yKIzn4QJggT7UN4TZYEBrhCk6xJEdT/wAx9K6cL8yydyAfeSZP1/tU25gEYa++kj9Kcp0W9Q+cxS79X/pyaCuPzG6zxjD2bKgXJVdNDJ31nb3+tJfE8It2491BGc5vefYevWuy4UAQo66/p/ap9jCM0LbUsYBjt8zoK0RpkCYaedbV2O+V/wDYNwOFuXAbaqNRlA9dKfOWeDth7ARjLE5iOgJ3A7jTeteCcvrYLNu7xMx5dOnb/VF5rOrr+IkA8TTGD5YmCKT+fOK21Nm2ZLLcW6YMQqk7+56elNPEsV4VtnyliqkwOsa1T2OxhuXGuOZZjOn6DsAP0FD1FhUYHc1/07S/M+5uhLiwd9biKymQwBB9DrS5zPh3d4bS2AMsRqTvPYiof8POJsc1giVAzg6+UnQqffcfOnd7YIggEfWrri1QYpcjaa0qJVGL5YtO2Zs0+kR9IoZf4AMKy4q1dZLlrVQQCG6QQI0IMfPrVn4zl1TJQwd4I09h2pJxfDrviqb1trYBHhKSCHfMIDESsH9BvJqWYr1IpZ3J3HiF8fzRfuAJhrYDPaFzMxkwQDCiNwCNz9xSrgMT4qG25kzmzMR/9mpXfcRv6E0x4VSuIZQDnt2jmgky+hMTr8RgaVP4XyOoxD33JALtktiIKz+b9YEbD1FRXlhzDWBK+or8QTxbilpgqkjaTlEk+32+dD8LhmaWC+U/Csakd/foO9N3MfDPDvTbGjCQNABvpp01mlxUu+IQDrGvYCoDHOJKXELxiSksjDxcTzXHm3bQ6mZXNlPeDHce2lFuXcc1m4xuuMrmMu8SdCWnUy0fToBStc4m1s7aqNCd5JEj3MCpeD5eDqHxV0oTqLYcAKO7HzH5AUQcjJkHLZlk8Qx6WVLOYG3qT2ApG4nzG7OTZOVe1NeEsW8RZ8J2RygEEMWIGwMkTm019qWOJcp3UeLam4vQiPodaz9Wtp/j1GtCtGSLO/zGvh3GlZ8jDI40gnf/AKe9GQaQMFwN77hlOXXVj6dvWnqzbIAEkwIkxJ/tRdNYzDBEU1dSIcKYpc2Y6bjKJIQRA6kx/mKA4LA5SwI8xO42A6AH6mepotxdFGIuSdc0j5x9634NxCxJs3DrcaAddT0HptoSI9a1vBfJphbrT4Jkc5gW2uQgRodBEfsaxU/AYhPGVX+CQGDdjpPtMUO4tiMhZNmt3CPpswqBcZjFxoicrEekDX5UwiLWh549QdjNe4Y9+5bFvhNkbWk+k/rUmxZVPhCj2AH6Uq8D5ztG0Vz+I9ssuUCDA21IAOmk+1KfFefMUxOW4LavAhVHl32JB3nU6/KkjuIzziN5RW2+5ZeO5iw1louX7SN2Z1B+YmpuGvrcUMrKynZgQQfY1RVjCqo9T1mes6mmbkjjJw97IWi1d3EaB9gw7TselVxiFzLTZZqreduAeBfDov4dzUADZv6f7gVaK3JpO5+434JtIqKxkXJaY8p0iD3/AFoFoDLzNHQ22Jb4QzylwYYewARDvDMY+g+W3vNHM1ROGYvxbVu4RlzqrR2kA/v5VvjLoRGc7KCT8qMoAXiKWuWcs3c54jFInxsqg9yBXA3rdwRKOO2jbbfQ6+9JGPxbXrmdtT09BvA+tQ3SGlZBGx+9BdsSinmWFZw1tWLKihm3IABOs7++tSluVWuB49i/EIW6DlMEOBE9dgD9KlYnn12t2gFFtnBknYkHLC7kCR16RUK2BmOXUMp5OZB5g5rd8YVVZRD4YXYkgkFtpEn7ComGF833PSDvMDtGnSueFwKCbj/FMg6zXV8eQGYQpGmdv7ga7bRUbvqQq56Ezy4ma/da8PJbR2bMBq3w7d529q2wPDkunKcRkfLMXFAA/wC7MdflQ3EcxLaRhZU5iZLN16TE1vwJXxFtnc/iZgATERG0DpTHxnGZZWZeTxHflnCNhzfa8QoUhQZgGAGkExI1ArXGc4jNFsAgdTAn2qbe5c8TDIjGHUTMmMx1PuNYpWxPB2tMVddfTUVl6trV4XgR7SV02Emw8x/4dcUqANIA8vb5VPFArGGYuCvSNaOIKto7WdfIf3mZcoB4Mr7mfhatjLjt1VYH/aAZ+1B8Nh7YQxGYEmYiddPppp7008d5bxF3EO6EZCBEsNIUD9ag3eWLtu2C9wFpICf1fOY03oltLnLFuJRH3HGIvYq9JZrinzL01M6fMaDf1ioZe7dXw0/DtkmWOjEHXQdO0frTdw/hC+HcVlBYpCMxBKtPw/PTWuGGw48PUQZM6Vo6QLagyc4imoY6Y/xwTBvD+G2xbAA+DSPvPqTvPvQbjAJUqIgNI01Oo+1H8VcW3JG/voPlG1Q+F8GGLuraDZJksTvAhoUGJJHb+1OXkcATNoJezcTA6zpAMDcwY+u1T7TCVDGPMBVh8y8GROHOltI8JQw0EkIQTJA18uYnvVaYZhOYgkZSF03MR+zWbawCGbmnpNlgUSyuXOYELGwzgkfAZ365Z7j97UxX8GlwDxEVo2zAGqq4DhXe+uUAsPMomJI82p6bfQmrC4LxwXVdbuVL1onxVB0WJMg9VIE/ah0nACtGNVWEfwhY6fpQDmviICeGDqdW9hrH6UNt80YgYO/iWFt18QrYKyPJmyhnEkzOsaGl5sWTczkM8r+MqyBbOjG6ZmTl0yjUAetEawDA+4BaGcEzc3PSuv8Aw2+EF0r5G1BmdPUdK9cXZhsQGB7g6g/Mf4p0tEJYGbZU2P8Aiqlc8QAG08yucUqeMTcJUaEevz6bVFs4lBnUHMVZgnbKxLA+nqfSpPHjLBiNGkGNPWB9YqBiV8QrcVciKAjkdBrrA7dflQ1GU49TftX5ED/YhDGYcWxmUEmGYD1Gpjtv96D4Qu9tBcRkBkqSDB9p+dF8dj1VomSVgR+vppRXg/L7th08Zmc3FzgEiUXoQekjWqg7fIRXTvsbDiIN1dZ1IBjX7U5/w3XxLjj+kg/b/MfetcdyVeeBa86CDBhTBmNTuNN/amDk3g16xcbxLQtpkyg5lJJkdvSaaFoYcQmpWs1naY2lqH3+ILMDzRXbiGHZh5fp3/fagtxIPasPXamyttoHH3FqKlbkxjwqiNIg1JVaA4LFspgCddv31o6jTTmkvFo4HUBahWepc5msvnRg2kaLGkbEk77kbdqZYrS9hw4hgCP2f1FOWJvXEHU+xt0V+GcHN8OWJtMAFBXXKZkxOhMR9ag8yXVw75GOpUNJgE9CYG0ke1OtrDrbBygCST8zuaXuaOVji3RlygqrKSwOxIIiO2tX0w+HgQWsB1AzK8xeIznWVHT1rbC4trbLdAGdCGkabdNO+0etE+YuX2wq21JD5pl9RMa5QCTAjWZM+lBnMaDrR2bcc+4tVV8Yl0JluWwd1dZjoQwqpeKYF0uNYOgtE5dANOn2qxeScXnwdstqUlJ9FMD/AMYHyqDzHyw1/E23TygqQ57Qf1I0+9LWJuxNXS3/ABE/7gnk2wbSu5ylwhCSIBPvuOg+tJ64y8j4lTOdkYXIJmM6En7/AHqzsZwwWYCjy7D9frStyrwxcXiMe0gqVNoH1PX28lJLvZ8EQ7Mv8/uS+R3zYW5YvKPCaShJ0IOhAG4giR86XnDWLpsgHzvo52dPnvpoRRvl5vI1ptHssVYdte31pjXlq3dT8VZO6kbpPVT0NVXfa3x/UIGSobs9+on4FirFrThlzZTbfVWZmCiP6Qi7DaaYubsblK2gekn9BP0mgdzlK/hrtlV/EtG8hLKDI1HxLuBPXb1qXzZaP8y0zBCkH0iP1FOUhwCGieqZTgrAWNs51iahrdIGQeXpHv370RuL2799x1EwY0pofhuHxy51Hh3QI6SI0g/1CKvgqciG0mqVV+Ozr1+IkYbg2e8FtmSx2aYA2gEa1bp4evb8mQeg6QKWuAcnvYxAuMyMoGkSNemm0fOm6auQpldQw3YQ5H3I1nCBAI7AE940FdSK6EaVqarjEUBnG6KHYu/bnzAE134obkeXbrG9AUbesfW6oodoWOUVbhuzD+CsAa9aIIulV3wnmN8PcyN50kCJ1XppH6RVhWLkgHuJ10Ovodq0KAoXCztVp3qby9zb2rU3K8/tSnxfm17eNXDIoHllmYEkkgsAuo7b6/Y0dmCjJilaF22iduZ+M3rVxVRgqss/CCZJPfTp1pNv8SZyWe47Od9SFj0AgA+wojx2wzwxLHTzN19CT9RQgKoJy6yI11pf5MjdNOugYKe8TS+5YDUkepOntO1R7m1Snw7K3hkHMdh1M9B31pw5c5TFqL+JEMCAqaECYgneTJ20jSnFYEZEx2Ug4MNcocONnCW1YQxlyP8Aq1H2ijZWtiaxFTJnHHYNbtso0wwiQYInqOxqDy3y3awdo2rWaCxYljJJMDf2AG3SiN26FEsQB3Jgfeod3jVlRLXbYG05hH1qviDzJ5/jIr8qWDiTiBmDn4gGgH1I36dCKLEaVGw3E7T6rctt7Mp/vUkGpG0HiT5DuYigPNuDBti4QZTt2J1gdY370wEiofE8P4lm4n9Ssv1B/vUmQuM8ytGxiTAzMfxBAUyPDjMTPv8AcTFdcBcc5HtW3GiMHcqqhWzCdCSYI2A11rk/DMflQeBczI0yDuI9D7z/ALrtb4Tj/HFxcOcsBSCRtudyNjPTpSnyWHoTRFNKjPEdeXeLG7aTOV8UDz5dRI8sj00NGQKqXg3LmLsXibjC0FYXAAQ0mdQMp0BGhnpT3wvm6zevGx8N0EjLvMCTBAjTt6VKW5O09wNtOPJeoerzJ3r0jvXi+lGMWkd2ihmKwtsmW0nsYrjzTxi5Ytg20zE7kzC+8f5FVrisW1xsztnJ7yY9B6UtcFbhhma2h0TXDduwJY/A+WURvEuZXeO2g9vX5UyIarngPORtEJdlregBjVemvcferCw94MoZSCCJBHUUSsjHEBrqrUfNn/U6xSh/EbhQ8JcUg/FskSRuUJgyfTT6nvTdNc8TYW4hR1DKwgg7EGisMjEQRirbhK45b5zs3WuWcSq2luL5WZtJHQnp3Ht0oU90W3KgZ08QqlwAAOARqDsR6yf0p6ufw9wMg+BPpmaPmJo1d4RZdbasgy2iCg1hcogQPQR9BQlr4xGhqMNkQLyzwUQL11PP+XONQNp179O3z0aHYAEtEbmYqDxfi1vD2zcutAnTuT6Dr39tdqA3MPfxeIe1iFK4coSFU6TpBzDdpJP9qMqbAB6i5LXFm4zJPF+dlRS1lDfWcpdfgB00J767frUi3axF25+ISlo2wSEkQSIK5t5BM79q25V5eOEtPbZgwa4WBE6iABIOx0o0TVrEGcA8QYYMg4wR/mAuFcr+HbuJduNdznTMWMAfDEk69TFexvKdp8N4BG+ufKJDTv8ATSKPg1oxrtgzmcXJbd7ga3yraWwtu2AhEHNGpI3JO5J/1Q7jvLuIa5Z/lbz2hBW4czEaQZiYJMka9hTSLlZzVBVc5xCi5x+Yvpj8Rau+Eym/ABLwFJBHoI3qZwnjtrEr+G3mHxIYzL08w6UTImlbjHAbeGRrlhCL7vCuJLDMczZewgR7GorrOcZkWWIUJI5/EZrZpXPMBwd68uJuO4Y57UIAApkZRrqQd/l3qZa5g8BrNrFEC5dUkMIgRlADdATJ1GmgopxHhVq+ALqBwNRPQ7SNe1dYD0p5EhMgAsODEDj3PQusFw9pjcPlUabnTpM77Uf5O5KGF/GvHxL76k/0TqQP8wOoorgOU8LZYPbsqHGzSSR7SdKMZaCleDk9wz25AVepwNZBrcisMlFMXE4X7YYEEAg9CAf1pQ4nyMrvmtuLYO6xI+VF+YOPrhhBVmY6gAED/wDY6fKq84pzDfutJcjeANAPb6daE7Ym1+n6e9vJDgRh5c5ON1vEviEMELOpJ79h6ddfnYNpAoAUQAIHtStwbmhc3h3SARordG6a9jp1prt1WllI4i2ue13/AHP7fUwVrwreawR1pj1M2a5aj4/GrZQu8xoBG5JMAD1JIFSc8Up8a4U+OvI1u8oSw/wwdWBBJ39IHbWq5AOPcLWgY+XAg6zwh+JnEfzIe1ctsBbUaZVKyAR1MiS2/wBgD1nmUWylu58NvLauXF2FyNgOqwp16ae9S+Y8WbeHuMuhIyj0LGJ99aBctcJF7A3LZMZ7kzEkFcsfv1p2oZr8upn6izNuKxgxyR6wxpWt8YbBobTWrji2QoclQGBmI1Pb9KlHmRsjt4DDIxUgss6DUjuBFUNTepYXr7h4NprWBvQTGceK4db1tcxYZsvZQRm+hIH7NefmZA6qASr2zcDyI0DEiN5lY+dcK2PqT8yD3D4MV6lu1zaCLLeEwF1ymrL5YIEn61u3Ng8JrnhsQLnh/EOxM/b71PxN9TvnT7jENKw5oBjeYJTEBNDaAAYEGSdARULBcy+FayuHe4iqxLHVs56ew279K4UtjIlf6hM4zJ/HeBYa9+NfUsbSH8zAQJOwMHWoHLHM2ceHcEQwVGA8vmmFMaA6QO/y1l43jih8hQFRl8SSukkaa7xMn2rHMnLxxlu2q3PDCtmELM6QNiNpP2qpGxMEQ6N8zgb8KIwRFYL0P4LjM9vKXDtbORmAIzEdYJJ133qeUNKhg3IhePU9mrJatCI3rU+lSZAkfiGDS6hRxKnpSTxLkVs34BTIejxIPbbUU4cU4olhZc6xoo3P+p61X3FOO3b7ZixQDQKpIA99dT60vZcq/kza/Tk1B5rOBCGC5efEXmjypOrkRPsOu/3qwcFYCIqyTAiSZJ95NB+E8ftuzW/hZdNevt/ijiGaihUAyIprLrHID8ATbNWa0JrIbvTkzhAnNPFf5fDvcnWIXWPMdB9N/lWvKVu2bK3bZJF0AmTPm6z6zIPtXDmO2bt6zbCBwn4jA7dQNZEHemCwkKANAO1LABrOuo6xCUhfZkTjfDvFsOg3Ike41H6RSjwzFMmBxKEsj2yDvBGbKPcbU+5qC43hi3sRqhAAUuZ0uLuB8mUab1pVWAAgzHuqJYOvfUgYPgdy9gkVnIZm8Tz5iY1jcztB+dEcTwh2u5vEAt5MpTKDvo3pqOu9TOL4o2rTMozNByjuQCfsJPyoanNCt4MIYvGJkeVgQCCPpt3q+525ErtqThvqaYXhT2TbQsrKTcWCNCDD5TO05WMjt61rb5ThrUuCttGUiNy2YzvsCRp6Vj/jbg+dMzea8qjpbAIA9XYT+zXXE8yAGERmi2LjrGuUkCAN82oO0QPWpy46lQKujMWeVPLYVmUi05Y+X4gSDH2rNzlP8BrWca3fEBy7DURv969iuachuKttmZFVl65s2XoNRAaT7V0v8zi25R0IIs+ISPb4feu/dnfszx5YH44DALeywAsZY17xFcb3KudTmcZyLYmDACCPfX7aV1bmUFbRVYa6CwDEQFWZk9zEDXqKI4HGeKiuARImCQY+lUZrF5MItdTcCCcXy5nuMwKxcy5pUEgqZ0n+oadIo7btgCANAIAHQbafL9K9710RvpS7OW7jCVheopYriNrA4q3aU/8A3GHBbRQfhPvOntNNimgXNYU2Y8LxGJGXScpGoJjXT/FF7F3Mit3UH6iaXUANtEOSmAAOZvcuj51kNNcHtCZreKJIHUjcS4al5SrgTEAxqPY70icU5PvW2hZcHqF/WrCvXwBJMAdTpSbxXnwBotLIEyzbH26/WldQK/fc1NA+oHFXIg63w25dvFUgtJJOoA9f3rVjYO2yoqsczAAE9zUHhiqFhOm/f50SUTVdKgA3AwGs1BtIGOBMHesg1itgtPzPio2Bu3OJNdS6qrbCoykksw+IgDbrv6010oDhVq7jbwuXIYMCEGhIyjUN/jWm61bCqFE6CNTJ07nqakqg/jJNlrHFgx9TLGsGvKKF47jwt3vCyy2QvvAygE9t9DpUqpPUo7BRkzvxJGPhlDBFwAztBBH3kD50JxHK7eAoVkVxdN6fNl16LpP9P0re5zIGtB1SZ84WfyKygtt3I07Sak3+Yw2VbKm4SniMNZCnsP6tdvSjqHA4ijNUxOZzxvAjcZbtpsrG14Zk9CsAiOomueJ5YhptOUDWxbaSZgFfMCBvCkH/AN1K/wCPLbuWrJBl1WCREadR8qi2uZwzspXRlL2z/Wq5s3TQjLNW/cxOIp9yNjuWHLXGRgAbSpbEsGBXLHm9YI+fvW1rgVy6VuXYVvB8IqZnPBXMSJBHXepOD5g8SGW2xUqzZtwMoJgmIBMQB6ivYbmZbjWlVDN2Y12AJHb0P0rs2YldtOc5mg4ARbswy+LaUjNBgg5p6SCN59KLcPwwtIqAkxuT1O5NDE5lRgkKfPcNsa9fL/8A1UHBcfi/cLlijObaa+URJ2+mvv8AOpSxhgy4sqQ5EaJmtoqDwbiXj28+XKCSBrO3yFTxFLkY4MbVgwyJC4pbvGywsuttz+ZtgOu3WOtQ+VbTphUW4wdlLKWDFgfMevWsc0cv/wA3bgXHQqNAD5W6+Zf71w5Ms5MKEzK2R3WVMiQdQD6VJVQu73CBmxjHH3DVxq3Rq4sa7JtQZAgjmPgv8zbyhipGo1MHp5gN6r3GcGuWWyupnuNQRtIirZNDcVxFFME6+lJalUxknE09HrbKRtUZEHYZ2D+WZ/WmS02msTQ/AWQu2vrRELQ9FQ1YyT3Fb7AxxiZzVsGrwSvBI61pxSJnFL/gcQZxaFxmVco1kaAaR1Mfb6t2DuMyBmQox3WQY+YoHzTZurcsXbMZ58PVZ0Jn5DQ/vc+jGBO8D9/v0qzOnQEko/8ANmznr8ToKD4/gmfEC7mEeE1uIM6hhP8A5faihFccViMiFyCQoJIG8DXSasjEHiDsQMPKAzyy9tLJRgzWpUjYMrMZGvYH96V7EcvG0A1t4/C8NySRAEEvI16HSpVnmlGNsBX/ABZKkgRoSDOumx3rW7zHaZLoKkhAJEKcyNEMAT5gZA+nejg2e4oVp9GcX4P4wsujR4bKVZgZZQOvUSdairwVbDHNdUKoc2w52DjK0+iyam3OZrYUwj+UAxA2IzSADqANTHpUTjOPsXGCOrN+GXBUiCrCCd99NB3qyl5zCrGR3OuA5bZDbPiL5EdDAbzZs0HfpPrtXsJywbb2WDibWcnQ+Ytt10jSpTcxW0FskMAwUmY8gaQubXSYPsKl/wDGk8c2TvlzAyIJ6qPWI+/aozYZISqBv/x57SB8yubbm6BDCSY8v23qXY5YAPmby52uRH5iAsT2BE9PlWf/AMmVxbFtCxuObeVjliIJJidp/Wtm5ttZZyt8fhx5ZneQJ2qS1uJGKcydwbhvgWhbzZoJMxEyZqWz1pnryik2Yk8x5FAGBAvM3EsMLbWb9woXWQAHzehBAjcdTFZ5QwC2sJbCliGlxmABhjOsGNoqFzpi0Xw7T4Y3vEMI05crHTRgCQ3XQfWmTCYYW0VFEKqhQOwAriUxx3DfuBef4meZBXTLpWGFe1OkVSUkTHZmUhDB/X0pfew06gz60z5D1qHi7qzBCn3IEfX2rP1emV/InEaotK8ASCcabVw5du3760wWHzKDETQ6zhwWzGCfl+59aI+1X09TqSSeJS1gQABM5q9nrQ1Efi9hd7qDWNXUCe07THSn+4videJ4MXbTr3Ej3GooTy1x2y8WU8TOoJIYHpE6yRuaNrdBEqQwOxBBH12/frQbiFh8Pca7YRT4xHiFuhGg7af3660JgFO4y67ACSOfUPkVyxWHLIwHVSB8wRXrV+RuDG8V2DUVW5zBsuRgxYscsP8A/HDZYRXV4P8AVmiNNd6i4nhD28Nda7EpaNtSDuMwIPtEDXXQ+lOJBrhicGtwANqAwaOhIMgH0mmBc3uKnTLAeI4Q5TDshGZECMp2KsoBH76VDfli4GUqQAljwwZg5/Mc3tLe/pTXE1uFrhe0k6ZTFV+W7zQGZT4lsJd16qZVgY9B8+mpqUnBmuXdgPBvypkzl0JUjrusGmJTXCx8dz1YH/xUf2FW+ZpX+nURbThl/DqhWGm9NxVgkqcsRmGnXYjeuL8p3IJzLJv+INTGX6fFNN5rERvVTe2JI0yzQpXorJoLzCnjWXsozC7uoEjUQYn2pN3A79x6tMnHqTbSs905wCqGV06xoZ9AaINoKHcC4T/LWEtySfiYn+o6n5A6V1vcStp8TqD2nXXbQa69O9UVfjHJlrSM4HU7Ca7Zx0ofbxyXGKo6sQdQDr2233qWoFGwYLMj8UxDIsgT69vlS0+ZiSTr6/6ptY0MxPD1mR5Z7Vn6rTNYdwP9o3p7ABjET+C85G2wS4SysdWO6zH1WdafsFjVdAysGUjQjUGkfhnKBvXM97yovly6gsBoD6DT5+lOmGwa21CoAqjYDbvTNeQOYzr/AICw+Pv3IuKtG9cAD5bdtvMBP4mm0gjQGtl4bhrarbZbejZwGiZnfzak61vwS5NoA5t2Bzd5M/KZoI9mznvfzBDXCWCggiFzeUEdVkjf16TV04GfcQ5zsPX4ha/gvCBe1C+bO8zBXUwN417VOs3UxFoHdHXY/PfrM6Vw4TdZsPbLghis6iD1iR3iK24ISbRMk+ZtWEHftXFzvwfcgY2/8Qdw7hv8nmUFnDsPMxOg6L121NG1ugkgEEjWB/iulywGBnWdKXcBy8cHduXLYzrcAheq6knXqJNU5ryxPEISLMljz/uMIea30ig9nmC0Gt22YeK5y5R0ME6j8ug61PXHIzm2GBcLmYbwNtex9KYQ7hkQDoUPlxJYrQmvAeteZhG1TKzwuekVkKNfXWtU9RWTUyJnLUfFYpUEuwUExJ7mouE4ulwsAfMjMCDvoYka6il08cOPRrKWmXziHOqFQSDLAaGNY61bADYaQAzIXTnELcx8cbD+F4aC4bjRE76TpE1M4chjxGXLccAlTqV/5Z6+9ceF8JW0ig+dlJIY9Cd8o/LI9anlOtBdFLZ7xDCzNYGMH3ImOxTF1tpMvMssHwwQQGj/AKtK1TB2rCDPlmFBd4lyNj6tMnTXSo+Hg465pDC2oBzjUamAnoZOaunGLigqDdFtmUopzAMufTxAZ0IVWUHuQKkgNiVYEDBmb+AtX0m2wWWDFrcAyO5Gvv8AKo3COJ3PGexeTIRLWiWkugIE9TI0n3r3KWLN20jsDn8FBdJmWuIWQnXqQk66wyeld8dhF/nbNwKJyspaTMQdI7b/AOq52xL1AHIP1NuPcZXD2s5UsToFHU+p6VW/EuYbl9szsy9lU6CrUv2FdSrAEHoaROJciPnm2ylTrBMEeh3n3qrAma36dZQud45+515Y5/VrnhYgwxaEcLoR0B10PTtT0SI0qluF8t3MXdkAqmYh30hekD+o+1WxwfBrZtLbUsQmgLGT/wCv8UNTmK6utFOVPMiNbOGuswX8K62oA1FxiBJk6L7d6JDH22gkqYfJMA+bsCeutd3qHe4XaO9tDrPwjf6UbI24iOSXyepqOLLddrNsywzK5GhTpPqJNFbFrw1CzsNzqT3kneo+GuBTlUQInQQO3Trr711vw2hAK6H5gggfUfr3oQXnJnHGeJ3DGvAmtfEG376f5FZVqICJU9QdjOXbVy4LhUi4DIZTBB7xsfmKA2eVL+EN5sK4uG6F1uHzCCxYj8p3G/0pvN2sZquHIBA9y4Y5DHnH3ETmDH4xcCttrbhzIuvCxE6QQdzp9PWpl7nsTbyqzLAN05dpXULruCabjXNjFcWyoWWV13lmGfxAj8x3GvqLVpns/mYDXWNRMaD/AD2rVjjmxJdAi2hsrkeYDr5QSJP9tN6Oq01uBQgOe5f5AP4qOsQJZ5Wths7yzEk/EQBJ9IJoph7AVQqgKBsANorpcaK5i5OlEZi3JiyIF4E6iuiCuSqfau6wBVMy2IL4lgCLiX0AzICrwJYpuQvrI+k13wnELd0LH5kz5WAnL69I9KlNiKh38FauElkUkiCY3HYkb1YtxxOA8sseJm7xK2gUSPMpZQBvAnp3rhgMIzXGvOoV3UDLMwB/c6VLwvC7SAZEUQIEDbfbtrUsCqBSTlpGcE4gvivE7eHQvcaBtG5J7AdTVd8Q53xF64ThyLaLpqoJPqdwPYVYfHOD28TbyXB7MIkddP796qrj/Ll3DuFBfKZh0nze4E5YkCDRsR/SCts7u5ZGEw6ouVQFHYAAVH4zx1MLaLtqfyr/AFHsP7+lEsKZFVZz9iGbGXATIQwvoNDpSSyaU+WwAxh5O52e7ca1fOrMWtnTr+Tb6fOnK9iQqlmMACST0FUbhHIIIMEGZ9RqKsvj+KZrVkE6OgZhpqYBn61zWFVzGrdKptXHudOH84FsRDDLaaFExIP9RPrp7U5q4iSdKqHEGGMdP9U6YTFucLbliZGvypFNWyq2YTW6NF2leIWPFPxJ/Lt/uiouiJFJzXDJ1qRjMc6YO8ysQyqYOmlB0GqdnIb3FLdOPECQ+P8APBt4hVteZLc+JqPMe3y396acDxRLqK6EFSNwft71TF4700chYx/xVzeUW84Gnxd/tWmtp3TT1n6bWlAZexGfmHmvwWVEGZt212Hb3NGMHj1uoHQgg/b0PrVTXr7O0sZLak9zprTFyZiGD3Fny5M0esxP0oK3tvwYC/QIlAZe4543iPhiBqx6V1w2L8RZ2PUUsXLxLGT1NTcBdIddd9DSa61zfj1ETQvx/mS+P8bXDWyxILn4V7nv7ConKfNPjqUfL4i+3mHcfp9KQea8a74m5mYnKWUegjaoWAxj28SmRiIuAD2Jg/YxWh8h34mqn6ch02733mW1xzmAWLZbQsdFWdz/AIoDy7zazP4d4ySSVaf/ABP9qX+ZsQzYpgxkKYX0ET+tQLJjUaEHelbr2DcepFOhQ089mWxcvZRmJ0oXb4yfEJIhT07UKxGNc20lt19KhNdO81n6jXOXG3gCI16dQDmPa4sATIjffSkTHfxIIxgya4e35XP9Ux5tukaa667UN5s4lcTANlYjM4Q7fCZkfOq/wzHw3PoD8zW/TYXQNK06ZTuLcz6EGMVgGDSragjYio9zEA7gH3ikH+HHEbj4d1ZiQjwu2ggGPqabTcPemgZnWJsY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http://mirknig.com/uploads/posts/2009-01/1233257544_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29066"/>
            <a:ext cx="1868331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2976" y="642918"/>
            <a:ext cx="735811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Древнерусская л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итература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«Повесть временных лет»,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«Подвиг отрока-киевлянина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хитрость воеводы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Претича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«Поучение Владимира Мономаха»,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«Повесть о Петре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Февронии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Муромских».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russianplanet.ru/filolog/ruslit/images/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357694"/>
            <a:ext cx="2667000" cy="2000251"/>
          </a:xfrm>
          <a:prstGeom prst="rect">
            <a:avLst/>
          </a:prstGeom>
          <a:noFill/>
        </p:spPr>
      </p:pic>
      <p:pic>
        <p:nvPicPr>
          <p:cNvPr id="25607" name="Picture 7" descr="http://do.gendocs.ru/pars_docs/tw_refs/87/86399/86399_html_48a6259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9668" y="1643050"/>
            <a:ext cx="2314332" cy="3214686"/>
          </a:xfrm>
          <a:prstGeom prst="rect">
            <a:avLst/>
          </a:prstGeom>
          <a:noFill/>
        </p:spPr>
      </p:pic>
      <p:pic>
        <p:nvPicPr>
          <p:cNvPr id="25609" name="Picture 9" descr="http://cs1.livemaster.ru/foto/large/2f31549287-kartiny-panno-ikona-svyatye-petr-fevroniya-n73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786190"/>
            <a:ext cx="2192848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85852" y="785794"/>
            <a:ext cx="7143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Литература Χ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VІІІ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Произведения  М.В. Ломоносова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 Р. Державина.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AutoShape 3" descr="data:image/jpeg;base64,/9j/4AAQSkZJRgABAQAAAQABAAD/2wCEAAkGBxQTEhUUExQVFhUXGBoaGBcXGBgcGhcYFxcXHBwcGBccHCggGBolHBQYITEhJSkrLi4uFx8zODMsNygtLisBCgoKDg0OGxAQGzQkICQsLCwsLCwsLCw0LCwuLCwsLC8sLCwsLCwsLCwsLCwsLCwsLCwsLCwsLCwsLCwsLCwsLP/AABEIAQIAwwMBIgACEQEDEQH/xAAbAAABBQEBAAAAAAAAAAAAAAAFAAIDBAYBB//EAD0QAAEDAgMFBgUDAwMEAwEAAAEAAhEDIQQSMQVBUWFxIoGRobHwBhMywdFCUuEUI/FTcpIVYqKyQ5PCB//EABoBAAIDAQEAAAAAAAAAAAAAAAIDAAEEBQb/xAAtEQACAgEEAgECBQQDAAAAAAAAAQIRAwQSITETQVEiYTJCcYHwBZGx4SPB0f/aAAwDAQACEQMRAD8APO2+MNUqGndr57Bt29DlG6+nJYn4h+IHV4BcTvIH0jh1PkFBtPFuqEhxtmc7vcdOg3KizDEmwlJjCuWaW74IvmFODir1bZNRrc5bA38fBUAEyLT6AapncxTXPKeW2TCrKOBx3rpeSdU1PAUKEXldFQrhKQChDucrmfmupsdFCEgcUg5NauwoQ6Hlcc4zquwuFQg4PKla6ZCiAUtJwDhKhENzJ5qW11TzTkm2mv8AHNQPKhBZk5hKVNnFShvcoURVHngvQPhDD4arSh1Y/MiBTJvPEcWxe2l+CwVWqq/9S5plpIPEGDcR6FDKKl2EpNdBzFbfeHuDHNLQSATNwN+qSz4XEHiiX5GHBTE3E3v0Wi2XQpt7TQZPFKlgt8Kw2iRyCqcXPhM0xSijmLpA8wsZtHAmm7TsnRbV1LnKpY3CBwIIlaYwW1ICSsx7WyLa3VZ8iyK18JkdB0VPE0yb87pYplQFPCWROaFYLGlt12E8sTcqso4W+CSc3W6UqUSxNC7C60pVFKIcKS7TEqVrBPRU0SxtJhKkeWtguT2QVBtMdsdB6qclWTPJIBGh099V00gdNfVNwLg4ZTMjRWXM3zbioXZXaTppHcmVXhvEnglXxG5viq7aB1MqFjKtUlRgKwaSiLeahTEAuKdotqkqoo9Jp0zwTxRVnKkQlKRvojNMQo3URwVgaKMuUsqgXtPZ7XAmLhZDF0yAfxot7igcp6LMbRwkyRrHsolK+WKnEzRuk0KerTI3KNqOxNChchPOqcGSrsqhmRc+QpTTUjWlSyDGYXiU40GqQU1wtKhQz5UAldayyc5pKnFKRCjZRCxqq7TPaHREA2IHBUNpjte9yhCoyqW6WTzXc60qItT2sIULQ5jTOhUhqPPHuTW1HeKnpuc0zFvf4VBcFd7DMFRgK82uyN08wo2PbKll7V8jAFxWi5vJJXZWxfJ6hTauvamsaVMWrKbysdUsgVn5aQYiqymUMQ3snohdZnv3oUexLOyfVC3M/jojQtmZ2ngADYWInvlCa1KDZbmthM7DOov4LJY2kAVcWKkiiGBWcJhXPIDQSSbABR0mydNV6B8PYNrMsABw1O/S/cjFqNsh2V8HMbBrEuP7G/co7V2Hh4j5IHQfcFHMIxoCdVaCLFJ8jHbY9GA2t8MtEmkY5H3ZZbF0C2xC9E2jWy1B1v0WW+IqJDyf0zrFhO5MhLcBlxpdGfZST6RXSE1qMQJ28odtMXb0RENmAh21H/3I4BQtIqhuiuVMMQPfqoAbjqjoonLZ3kglKhsMe66A1GnJI993FWq1ANGmhuRw4dVLhqJNQiYtutyVjFUQAb7vdlN3Jag6AVRk3CjV7ABr+y8nkFDjaIDuzce96K+ReziyNrV1WaOBe4AhpIOmiSPa/gDg9PbiRMDh91K3FgGCEDbU7Y9+9VaNcTG9JUEze5UHaVVrtCO+ymfRWaFQkgRvV6ntFzbTYc5QyxNdMpSLmMp9h3RCWtlWa20y85RAHLem0jJQpNLktkYYYIB3H05rIYls3n3PRbhhsenmsVUIuCPsr9i5EGxaQdVbO6/hottsqg51NzmFocTlGYSMrTe3WfBYnA1PlvvaQQt/samRRZcTlFzxIRTfBeBJtlpmK+Sw2l7jDQNOp4KCpj3sLhUL7QMxAymeEXVSiahxHbpwzcZBgf5RDE1gJzCY4pRp2W+ALicSX1AeY9f4Q/4wxgaGhrhLokRe32kKXF4vNVBAsJ04QRPdKym2sYX1NZ3Cf08vfFPxfhMuo4lRJTMieKZ1UzWZWgb481C51xOiIyioG6F445qh4/wjZcMtgIA19+7INT7RJJULRE0GRPmUXGNAESOGp/CG1IBHveiDsG3gb31+0qmk+w4troTMSGku5bt+qa7G5jEQb+iZSpguiLDd95Vx9BuobHOFKVl2wDS1lS02F/GFx1MDu80VwNKWgxe33/KJgRVsGsbbXySRU7NB3nxCSOiqYYq1oNiNPNIVnE2t096qGBMb7z5Kdg3NG8JEXGK4NXMuwlQJDCA4nNBnfafyqtZjgLGV2sePu6gc4A8bLMskpPs0OCSJsHUJe0+9EUZU5lBKVeHtEb7nuRMO3+acuRDCFF8rFPfOvErXYSosdUDi45QTBI81HS7KSbdJWQTPgt1sGo2rhwx2rbT03+CxlLZzz9RjzPijuwaX91lPNlz9nMdM36Z4Am3elyzQk9qY+GlywvI1SDzcL8t05zl4fn+EO2rj81mqTbOzcSyz2vI4gS094Q2js+oRJaQOJsicH0i45le6wbtCuWNBH1TYeqF0MIS8vfEaxzRP4gDmNGSSbyd4FtENwuNDwRo4efRMgtqoyZpOTsnrPuoGtkzuUdZ91YbaLJlCBuOq5WwNTI7iL+vmhlGbq5XcHOtu1tx4KDDMPajj79FVhJDK7IieKKl9o98VQxLIglX2Mkcft0V+i12Q0GDMem/krVQW/J9FVwzO2eh1RH5UhQtGcYN3X8onstpBjw8VLhtiGby0brXPvirlPZTmGZO/UDTuPJF2CuCYM6JJzG23jkuqUN3IFnGNkZSAbySeMXRPD4ph0Nx/i3FAKmxqn7m+f4XTsap+8eaVUUVcmaYPDhqq7oBnU96DM2VVH/yDwK7ndRnt5nm08OQ581VQXQW6fsMZwCMwiOJ+ydX2iWuytjTrciNEApVzBkmSZsJ8z1V7ADOcxm1r7zzSpvam2Oww8klFBJlZ8Xd76ri4U1xXOlJyds78McccaijruK6dysbIp53QROvdv70RxODblMC47+PvuSnlUZbQZTV0ar4W+I/mMyVSMzbZv3DdPAqephWPzh2pEg/nxCwGAxJpuzDoei3eAr56TXgzl3He0/z6Lp6fUuT2S/ucXW6RYZbo9MwfxLSAMDdM9Q4D7LM1qQ1gTxW0+JdmvzCL55I5XkoBtHB/LtqD59eCCWasrT7HQwqWJfoBWsPCyfWrQIAvz3KWkIse5dLZWjyszPTRfRUYwhx7jbou4UGXRxCldRLXSCIPH/CVBtybXO4/wiUrFSxuLpkdfda3NF6R7I0EDxQ+vQJ/z/CtUnGALW8vJHYG0ZhKBfWgDj0At771p6FFrG2GniTwVHZWGgFx1d6IhU/Q3iSfCPyjAssbPwZeSTfmpcZQACu0KgYyELxdeZRIWDsn/bKS4Hn9p80k2kDY4YNAsZtMNc5oAIg5T/3cbblRqfElf9w/4j8KhjasndmP1RoSeWgWPbzyat/wE6u1XOA/Ta8b+lp7lQr4sGLfTYX3Ek+pVVtwSZVcuRKKAlNkzsU474HJanYbIot5yfP+Fj1stjOHyWdPQrPq/wAC/U3/ANL5ytv4/wDC2SmVdF06pPbZc9HdfRHgqlj1EotgsXILTpx5aR5oDhXw481dw7rKZcaYmFSVBmtSa82EQLRu6jqiHwlUJc9pJgCCOu71QjD7ULWkBrZNp8PwimxK4a1xaQXEy47xujl/KvSQl5OfRl1lrC0/lUEttVYoh0ZoI6gGxjxCw+1qge62g0Wq26SWmJDZiLwRpMb7+iyVemQn6hLzX7ozaN3BxKFSlIjwPBRU3XvqNVfZQJVTaFOO0NRrzCKE7dDcmPatyH6wqmLpuaZbcb+IU+BqAq+Ggqb3jlRPEs0AN/UEid/SyI4WmXRcaA3gJVsIDoAE7BWOUxcR3rTDLGS4MOXBPG+eg7hBDQJ04KSo/tN5D/8ASE4dwI3WMFSusJHvT8FP5oyOrDFTFSpNn4I1nx+kXceA/P5QL554n33ovU2gaFL5Qc4VHiXne2d3WP8A2KNNi3RcxOPDXFrGDKLDu5wurKnHRbN5pK+SuDFVAn0al4KbUF1CLFLGJlrECHGNDcKpCIVmTTngfIqi4XVIuQwLY7Lblo0+k+P+VkWslbamyGAcAB5LNqnwkdL+mR+qUvsSuXQuEWXQIXPo7VlDEU4dI6qfDuhpXawB3HquYWAY4ecJr5iZrcZWifCukrTfDuF/tucbSRHe4/whFLDtLM4gEC/P+UZ2JU/tMA0+rv1+6PS1KbfwZddO8aX3Lm1YNIjp4EiffJZnbmzXhjalHttDrgWJaRG/ei22MSZNMabz3oRW2s7DhmXtAuIc06OEb/ymTlGeoSq/X+TBHdDHaZzD0AWB09B+eaqYiiJPD8o/SZTrtL6dtZG8Ei/UXn3YNWc0EtdIISMmGWOV+jq6fNDNHvn4M+MMaZPDcr2DfJhEDQDmkgSAdYNuR3KpX2e8AVGgQLkTE3t6Jql5OJdmfI/Byuh+1f7RaD2i7h6e+CkoYUFs1AWyOVuqu7A2a6oTVe17nb3QSBO5o0DQB1urPxBgXilOl/qGYTy4DTS6ZLTyi1jrn2zE9ZOa3Xx8GYp4sMeWutuO8dZRJ0R1QjZmGLXB4IgbtXAXFxuCMnGsDm5gIcI4QQBGnHitTltnsMv4lZc2The18x12NvGskaAjmY81QxbXOeSQXEyTF9VpWNofJd2W3APvvKDbJxRFTIPl5XTIIaRANrkdU2KAfYDfslxM3SRWvtWoHEDLAJ3D8JIqQJgqhUTyn1XXUbilBpF2i6WH/afLRU82ivbOEg9/oqB0CpBvoJ7Cw2epJ0bfv3e+S1I0QrYFHLTne4z3bkcwtNp11vaVztRkuX6Hd0ePxYU/nkgp7wVIE6u8ZoCi1MeKVCMsklGK5ZolljDG5y6QixzgS1pIGpgnVWNltBpvBALp1dEgW04Dd/lG8DV/tsa0XGsTIkm4tcqvtDCB0PENdYuO493GQOq1y8cbwzVc/i/18HDyZ8uSXki+Pj+ewbWwDmg5TM7vvPej+zT2WjSNR0QupRqsaHOOYTJteJOpgRPDmApjVb8pzxIAtMxY6i0kxPklxjPG1L8S6tfzsqefeqfr5JarPmVsoIIMC3EbpVXaezadRsEFpbO8yD7G9D9jV65qNLGh9w7Locus5tLDiNy1vxHRsHN1dY8J3eQjwWvHp5Y5OWRcvkXLKppKPRldnUHYY9h0ybzvvvCJV2NrS9oh7RLmDUgfqbxHLciuxsA0jM4BxBtw8FbdGYkBvfZJlG5Pnhm2GTbFUqkvYJ2bSyFg3OPaHEOi08dPBaYYPDtMkDNa2o/AWbxFQNqdoWEW3HoVeoY1tRj8pGZsSOHVOU0kkkInic3cmaFlRtu1HhfvTdoBlSk/OMzCIM6OngPus1XhtSm+LEB3Ub/IlFsLtQOiLk8bNH5TYz3GbJh28nl2JnD1qlPRukmNNxk6GCodusILbW01n0Rn/wDoRa+o1zQ2Q28WBAPDvPggJxDqrRmI1m3fbpdH43PIpR/cVaimmOwuJgw9pcOMkf5RjC06LcpNOoMwkEm0cYA9SqGycMHuMkACJnqjVeuGNptBPazBpI5xruvIUyPbKkSCtWypUdSk5abyOMpIfiG1MxERB5pKbiqMjUKjUz3LjGl1gCTwASxiRPgqsT0PolgMGahHAG54D8oxsv4fdGapLQR9I+o2O7doiLGtADWNytGg+5O8rNPURuo8m7BpJSpz4Q/DgRA3KSs8hpATsJSJMcVPi8EQJF7THD3ZYXJbqZ2b+mgVh3QSVoNi4umTUbf5gh02jLv6xwWcjtf7RP498kM/rXNqteDBDtfL0K6ePSqWJzb74RxNXqmpeOPS5Zv8UMvag3MEDz7jCjG0nB0ugZtGxJA4rlDaGVjLDKAMztSLbgeB33OttJloU6NQOLASTJLyH3tunUzwEKpf8dLURtLhP7fz9zGnd+N8/BdxJaaerYjNl5ieG/nyKACoZLZOV1y28TfcnjEkNLbdqCZF7f5UZbddDSaXw7k+V6MufNvqg78KUMrHVIkiGgcd/mY8F3HV3O+rcbDgr3wm0ZHcA8k9zWj7lQbaip2aYOckjMP3HSOJnel5+ZSNGDhItbLxQawgpVXWJDGu7xPn+VZ2T8LBjB805nb5cdUWp7Ipfsb3LGsbNL1EUYqrRdJMTJs0GT+PNWdnYF9JtV7mBhe0WBmTxPNbWjg2NsA0KQ0Wm0NPgUaxqgHqOVwYOu0sp0s1yylFt5sLKPZ2AxOVoAIdvMQCO/Regf0jZnK2eJAlTBoG8eKKMEuQJ6i1SRhj8E5mOdUf2sp9LXK87wlDUbwvcqr8507I3cTzQ/8A6FRBLhRpgkyTlGpWjFNQ7ESuR5tsHYBrl2og68JC1NX4UZ/baJIY2JOkm5PjK09Oi1ggAAcAAB5IZjtsH6aIBP7zoOg/UUM2pOy42imNhxbK1JQHDk3dUqEnU5iPIWCSXwM5PFy2TAutb8NbEc0Z3SHOgAbwJv3ruy8AKDs0ZidJ+3ijP9e0GQCeRK5mpzyl9MOjr6bSbPrl3/gnpUcmsOn9XJCsW0ZzGiI1czKebfvB4GfDchMrLiXLZvSsKbPrhohxsb+X+FNha7f4OlkKaU8FXLGmwtnBR2vXBc/LpMe/BZUmw6lafaOGa1pInoLyeSy5puFiCu+s2OeOMcfSVcnmc2HJjyPydvng12ycVnp5TwRurthtOg0m7vpDWneAYv7juWF2fXLe4+qNVC10OMXseSflwx1MI7vRmjJ4pOvZJh8aSSXa70SL0FrsjtDh5j+FPRxoySdAPRa41FUIkrdhnD/ENFgFMuOZz4IA0kxJPcFf2k3Kycw1tzWD2Ph3PrBxFh2u9agsJsuFqtVtk0vZ0sGK48h/Z7swB3EKd7u1lY0TvO4IRsHGNLqlKZLIPSd3cfVWhXqB7sokz1VbrimMSC+FwJJ7VRo7hPgj+DwVNsQ0E8TBP8LG/Irv+pwb75KWjhn07te6ep/9Rr3kI4Tr0BOFrs3YaOA8FXr7SpM1cOgufALLMNZ/1vdl/aY8wPu4qbDsDO0QHHn9gEbyP0KWJew3hdqCo4gMdG4wb+IsrGLxbaYlx6DeegQh+13RDKeU8eHQKg8Odc67yUPkaXHJaxW+eES7Qxj6g/a0/pGp6n7eqrNYpWUTv3KT5RhWpN9h0l0QQkpfllJXZDz0VC52+wsruEwsyXSAN29R4Ok3MTrew8/4VirjcoABkxG47yuRNt8RPQx6ouBxLTJA4zwg68pOvVJtAbm3AAPPv70JrYkv1TsPjXt0NuaX4pUTawjVwIc+AYkcN/8AhUcRSymJlJ2NeDbUzYc/QJ2FqmRmY7OdJgtmP3Dd1golGUVyKnn8fHs7To5Ic4S7c3hzPAcSnuwgcO2xp49nXpfkrNPDwfqJJ1J38uQHBPaIsdBfp7lA5u+DE7fMjO4n4eBuyR0uPAqPD4Z1NwpuLCXcTGgm/Aqbam3b5KYIjUjV0c9zelyg9eo5xJNydZXW0088Vbl/2ZMmOE/QYr4aoGkZHaGIun7HwUxLTDdQQRJ3WPD8Ibh6jg4OJuN8mfJHMPts/rE8dAr1Gpzyg48cr9CQ0kU9yCrqce7So8VhS5hyHK4ggHnpuUVLajHmAD0B+xhXI7Mi43clyJY8mOm0abjLgx2yKj8Ni2/MkT2XTwJ1neJgyvQPmCZDo7wsz8QYL51KQP7jNCNXN/aPGQq5pSxmn0NNugXRWpUop+/ZmWNxbRr/AJw/efEfhO+eP3nxC8wxFOCeqrknitKVgOVej1g4lv7z/wAguDGM/wBT/wAgvJpPFJoKLaDu+x6z/WU/9T/zC4doUv8AVH/2D8ry0Ycx9TZ/3fwkcM/c2ehB9Chr7l2/g9Q/6pR31W/8/wCU07Yw/wDqt/5n8rytzXDVp70mVSr2guX2PUxtjD/6g8SkvOaVUwF1XsK3hEPdEC3P+E5oXZSlc5s9JFDgVwVLwLn06oNtHaDs3y6fQkazwCP7G2Q2k2XAGodTw5Aq5pY43L30jLk1Vy2w/dk2FoEXMElFKellTEnr6puI2hTpCXuuf0/hZJKU3x2Jb9suVasNLiYDbnkAs5jMc6obGGjVoN78RvPoquN2w+oYaOyLwPurFCi0VGy4AwSTPCCJv/3b1rx4fGrl2Z5ZN3XRVxWDLSCdHXHI8Dz3965TbxVnF7eZkewMzBxBDjpPEb5uquDrBx1WiLnt+pBY5RlKrLLmcLJrKZm57t6t06dz1VmmwC6S8lHQWHcC34Y6gGVd2Ztl9IxUGYaHjH5VkhVa2FBveVFlUltl0wMmkXaD9WuHNDm3a4SHflVMU0OA8PBZ2nj3Yd9rsdq06A70eoYlr25mxHAbjwSJYHj+pdGLdy4vsyld3bfP7j5aJlaoCADqLe/FP2kf7r4/cqxMn3uXUj0jEztRxJHS3iVcp4MwDLb63EgdOKsf0L2BpynO4WtZgPP9x8uuhLC4cNZA7+9DPIkNxYXMZTwrIAyiBvvPkhWOxLWOygEckTrtggN+szblx+3ipK+Acbh3cQCEKkkFKL6QDoYwPhrgZOkXv0lFMPs/NOUdlpiT+o7z0XH0BSglrMx0gRAvJkclcw+1CIGXs7iBZSUn+UGCX52IbLPAeCSn/wCpE6Nt1XFdzLfiKGZR4mtlaT3DqbLrEMq7Qa6s0Ewxp13T+FmhC2dXPmWOH3fQe2VgA0tMAnKbnUd/j4oppMH+FDRcHEOBBaRqN/OUK2ttaCaVGS64LuHTn6LLU8s/5wY+Ioj2zt1zXFjItYu1M8twCzZcTcknqrNTCZRJ1VZ5gSupihGK+ky5N1/UOoYksNtDqon1iRG7z8eCiSBTaM7bJAU9lUtMixUQSUKToP7N2qHENcIJtO4n7I0Fh1pvh/HZy1jtRv4gLLlwXzE6ml1vG3J/cN4bCOfoLcTop37OcN4RKhWAA8gNT3BcxFQx9Md49EUdNFdgz/qGRv6eEYzbuBIY4kaXCB4PGPpmWmOW7w3rYbVrg03TwMjhZYohOUElRiy5HOW5llxJudSZPer1DDluVxBzu+gawP3Eenj1gouyuaSA6IMHQ9eSLYfbbA8vfRJcdSHHyDp8JVSv0SNXyE8B8KVMpeaga4gmJMzzO+6jxVCrQZmrPa4cBcngLjf9iiuF+L6BEFzmf7mzHeJlVqD2YjEte6tT+Wz6BmFzxINwUhuX5jRJwS+koUMNVINY0DuBIBG6wAnlwTaG0GmRBBGs7uO4L0ShVHPLECwPoshtnDNr1xQZZre1UcBeNY98kEJeR1QDltVsx20T815d8wcg4EQOFpH+VHhMHUzDKeZLXAmOkyt674QoO+mQJuZF+gHJBqmwstcUKRlxkuJ3MadbcT6Ba2nFUZVOE32CX0XEy5r577ckla2rs80qrqZdcR5tB+64iRTogr0agY8QA7NAO5rbg+iAnBPpvZnb2XGx1a7oQvR6eBbVzO+hpJIbck9wvvN+vBZDblZjD8qnUdlLgSyxaI36Wd0SoquEapzcmnJ9HcFh6gDm03ENdqAJieB3K5S2W5jbNjvupcFiIAAVo1+iDxN9setQov6YgDaNO0oE8yjm23dx9UCToRpUZs+Te7oQakGrqTUQgcGpwYusT2qFpHBTVvZ0tqNI4+qryjPw1QDn5jo31UJ7Nngey0TqdUzF4hL5kBD8ZWRIjBG1nAjX6jHggrsLvlFMe6zep9FUqEqn2SrHU8JLRK5UoNGjvGCosTXMADgqb3EprcUuhdSvsmqv4gHpZMLmxoQVAV2ClOg7Zbw2Oez6Kj29HEK9h/iLENM5geMtbJ6uABPigsJCeaGkXZsaPxtUJAfSDibdkx4Ago1hHV2UcTXZRcKh7Xbyx8sC8QYOXLMalYDZeTPNRzmxoRx5rYU9un5QofMJpmRNpGcQZdvF96pvkpQVAZlI1R8ypUJc65nXl5Qkrrdh1f0wRuMjTxSVhUjR4VgNKqCBBEG2oluvFY3HYSmJ7DP+I/CSSFdDJlbDtGYWGqKOXUlYIEx4ue9UQwcAupIhbFkHALmUcAupKA+hoaE6LJJKFnQEe+HvpPX8JJIl2QN1z2UCxzjBuupImUyi/wCke9ya0LqSFloRaOASFMcBrwXUlZBxpN4DXgFYpUW27LfAJJKFeydmGZ+xvgFapYSn+xn/ABH4SSQlohx2FYDThjRJMw0XsrdOk3K6wsDFhbokkoGi9syqflMudOPMpJJKg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1" name="Picture 5" descr="http://www.chem.msu.su/rus/history/Lomonosov/Lomonoso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2583811" cy="3371875"/>
          </a:xfrm>
          <a:prstGeom prst="rect">
            <a:avLst/>
          </a:prstGeom>
          <a:noFill/>
        </p:spPr>
      </p:pic>
      <p:sp>
        <p:nvSpPr>
          <p:cNvPr id="24583" name="AutoShape 7" descr="data:image/jpeg;base64,/9j/4AAQSkZJRgABAQAAAQABAAD/2wCEAAkGBxQTEhUUExQWFhUVFxgYFhUXFBcUFxoYGBgXGBgUFxcYHCggGBwlHBcXITEhJSkrLi4uFx8zODMsNygtLisBCgoKDg0OGxAQGiwkHyQsLCwsLCwsLCwsLCwsLCwsLCwsLCwsLCwsLC0sLCwsLCwsLCwsLCwsLCwsLCwsLDc3LP/AABEIAMAAwAMBIgACEQEDEQH/xAAcAAACAwEBAQEAAAAAAAAAAAAEBQIDBgcBAAj/xAA5EAABAwIEBAQFAwMEAgMAAAABAAIRAyEEBRIxQVFhcQYTIoEykaGxwULR8BQj4QdSYvEVcjOCkv/EABoBAAMBAQEBAAAAAAAAAAAAAAMEBQIBAAb/xAAkEQACAgIDAAIDAQEBAAAAAAAAAQIDESEEEjETQSIyUXFhFP/aAAwDAQACEQMRAD8AwuFpxxUqtMRuq8I4kq+qssIUUzClW+JpXjWXX0er2WGbiEAzKpxLpLR1Ktoi6pxAh7fdYDY0Lcc31A8x9leTYHkvK7ZZ1a4/Lio0HAthGi9E7kxxLJXVsptdYKQbIIVeHPBaAHrlFrESQFawDuV7tg9FN6RHC4YvMBM6fh7ufZHZNklYw5rfmt9lWXVAJLboUrcv0fjQoraOcN8KuJ4j2CHxnhyq3aD3ELrz8ncbmw6flLcXl8WJXYzz4zzrX8ONYjDPZ8QhUtsV0jOMva6WzB7LA5jhnMeQSOhCJGeQU68bRXWb9UurCCmQAI7IfEsm8d10xB7wCEqzDMlwvxCl5dkVllIawTwv7rMtIYhuWB9xHQJZiXEuTAQGk/yyWOuR3S8RxhGX3+iLr01VldA6ZCNe0abm/FEb2LYAWsUMQ08Fa+9tlY1uy9Lw7D0Ep1C3cFe1nToJ6/hE7naypx1K7AP+X3CwvQoIbsI5yELhN+6vNWGdZP3QWHN0WInylpMOpiCq3U72Vq9DgSFoSTPSQ0SU58K5d5lTW4WCQYqpLgBwutx4TcGU26yATe6W5MmoaKfCqX7M6BlNAQtFhWDikGBqtixTFmZU2Xe4AJClpejtib8HNSkISnE0AQTF/qiKGb06lmnfa0T2Q2NrQLz7JyLXbQs08bMvm9CN2yFzjxVg59QERMg/ddUxrpB49Vi88ph4IPJML0C/MHPqBgwptZaOajUbpcRyUqj9ijir0wby4JCnTdpcDyK+rVYeHfyy8q1Q4mLcbrLCxz6OPODmiFRWp6QEDSJVtRriLH6IXXA4p5GWBrENIGyue5CZYwke6NczeV4EynSr209uxXjWK8wOHuuTejtfoKBdDV3esdvyjHssSgXE6x2/NlhBpAWIA0dzP1QOE+xTECaQnmJ9ylOCPrhFgxW9ZiNtMheMCtpmyjTHBbJyKq7IeHcDutvl1YCkCKesls6dzHAXWJxNQhxkWBELo2Qx5bYH6R9klynhFvhxfUK8MtcazRpLAROkmYTzxJRIcCxouPmR1QOQums4joAtFVqNNnD2I49Ei5pjji0LcmxddzR5tEsvaHB3zgJ7iBIheYaoGgITH4wNBdyRYySaASi2CY0QOdlg87cbme6eYjP/AFFpc2OFt5WV8QVHj1R6XXtzVHOUJNY9MtiB6zxVT+KnV4kqDN0fGhR+lVXaPkqKZF5sUU9sFQrNvIWWFg/oZZZh2lsz7C6Ztp+mGtA4ybIfC0/Kp2O5v7qFeoYIk25WS0ssoxSSL8ji/NH1KACE8PVJBTd7Nlt6YDGQanQvdV46mRcXlG06ZCGx7rgTw4LMnlHYrAsc8xyuqmtkz0/yiqrrdEPTsT2XEbYt8v8Atj/2E/8A6SGmYf7rWVWRSb0cPyslxlFgwNi0PKLrK8bz1QmHNkW02siEp6Z9jKZJBAJkcOY5ra+HKxNMDYxCy+FqbJ5leJ0EGLFKcmHaBU4V+JJMc4HWH+h2wMla1lBjKZlziTBuZgjlyWSwjQXEgbngYWhwmABB1hwH+2T81Nm9lbGs5DcO8855FB5xiAGunYAypUqmhscrBZTxdnLadNwJu4GAvVwy8IxKX2Y/NMeK9QuaA0D4efuvqGZOc0sedrLNf17hJHH6JiKgcA7jCtRikkiTbZJNt+MlVMKrWpOeq3BGTFVstcZXzzsRwVbH7hWEyAss6tDahjA+nBAkET80ViS2HW/SIWeYDMgptUdLCf8Ail5QwUqre6CfDIGk/dOWNsl/h6jAJ9k1pm0dSuTZxIpfUMbJfieAPGfwm9NoIN+NwluZUzLY6/hYT3g31+wAkElQp31FQcOStw4sVs4UYt/9ocLj8rJErXZkf7TeF1kYsiVgrAzC1dk0w/FJMMYTahUt3RWidcsMNwrkNnmYOY4NaYgCe6IBAMoXAYL+qxESNIcNR6cvouYX2a42e2TXZDmztDXEQSAStVQzOpU9LWz2S7AeHn2JY5g0yTE9hfZHZ/4gp5a2x1udIYwQHW4nkFPlx1KRX+dqIv8AFebf0bR5hGt12sBm3MnguU5zmjqztTjvwRfivPn4mr5lQDzDvGwHBoHRZ4Jyrjxh4Lzuchq7KX+SK5jTb62A7rzBOMQYtw4ygqNIkgRLjstdgcia1nq+I7mU1VRKfglyuRCuOxO5yiahCa4rJnC7TPTYpTVpOaYIIXZVSj6gNdsJ+M8Y5T1WVUWUT3/CG0HwFMqI/D1R5cTsEspA8laaZcCByWJJYC1SxI22QNljijhSgGP5KWZBXgRwKcTw9/580lL9mOx8AC0tcf57oLM3fD2KeYhgPBI8xFh7rMJdmblHqKz+UXhmyHFBmxRuD+E9kaXgMBzJn9tk2v8AusrFlp8xqzRZb+XWZJsi1+AZkKDvUm1ApSzdXvqHYbI6QlbHLLMxxZdYbbD910P/AE4yNzWtqAAk6XlzvhH+1vvJXOn4MkMIIlztDW+xk/P7rqOV5oMHgneY6IAGki73EbN6CN0O5/SGKYdUabxh4kbhKVzLzp0N5lpPDkCVxrPZaPMrkur1fUZPwt4COe61VdzoOMxR1PgeXTOzeQvxWCzXEOrPL3GSUOv8nrxDVkPjj+XrFjnSeqIoU7yVLBUGue0PMNm5/my1eVZNS84lh102htztrIu0HiBzTdce8+qEb7FVW5sn4fygMHmPHqdt0H7p1Eq2rZRrfpHMqxCtQWEfM23StllkhSEd91W/BNduFdTVo5rTSZyLaEWY5SCJAg9AsriKRaYK6I9wSTOsC1wkbpO+hNZRR43JafWRmaRTDAVIffZLojfgry+Ae26nyWU0VYvDyajLmQJO3LimtDHAGN7BA4PDgN4yR2UjSAMR9VPlhspRyNn4gFk/NKM1aYEX/gUmugxwNj+6hnQhrW3vshxjiRtvKE9QH3R2XfC7t90ve4iyMy0HS7sjy8BL0XY//wCJv84FZsp/jn/22zy/BWfm8o1YCwvbS4ohlH0lx2AJ+SromwR2Oq+UxriJlw9O1h/mE8o4i2TnLM0v6LPD5H9RT1mBq35GP3hb2pS/qMW1rjLMMwEzsXu2n5LA08U19cOe2GuMOA5ERPfjK0+YZgcOx9OnNR1T4qpEANA0t94+6nXKTlr1ljjdFuXiKPF2dis8MZ8DCbzOo8T+B7rMuUa5gwO3yUGlHhBQj1QC212zcn9jUZLUAY4wQ8wB1iYPstrlWF8unpF9IkkD6n5JL4KpB9SH6nQ2GerYfqj6X6Lq+Q4zD0qfl3h86jE78z9EavkxpW/RHkcWXIeF+piKu0oXGV40Hkfutl4jwDqlKWMktN78PyuaZjXMEdeyer5XyQzgm2cH47MZyaEVxB5kCFeTsFnMsxWo34afpw+abYStrBPCUWFmQFlLiFOKGxJIGxIUw6V5WpBwuPqtyzgHDCezKZk1uqWoQmxTrMcBGxlJnCylWppl2mScdGywjzz2H3Xrn+qeQ+6rpPdpiIChXaZspjSyV94L8K0lwnuf2UM7fOgTtMr6k8NtIlB5jUkEi68o7OdgQniEblbvS7sUAxpIF4ReXNhr+xW5eHF6L80H9tp+XyKzbuH82WjzonymfzgVm3kmOiYpQtcwrCvkqzxDU9TW7w37qrAC6ux9Nj/Mc58FgAa3mf59k03iAlGObf8ACvI8BTqucHv0EadJkbmbAHfYLYeKWgU3NNSS0SGjeSRe94NuHALNeDsCatRwBAI0nU64EE9inXjnBPpmn5hJdpi/CI627JOUc2IfjNKtmOexG5Rhm1Hhp9/2QryE3/8AKsLqIZT0+XMmANwBEjcWO/NMr9kLzz8bx6abL6lOk/Q0aXEekm1uhCMqsDixwqaHNEOHQG8cp24yEkZidRa4fE0yB/lENzB+r4AB/wC0n6Bc5XHlOf4rX9B8LlRrr/L3+Ghxmc1PJdoJPlgwb8d5WGxby4E8d/fijMTiahn1Q2PhHLkeaUVX6ZutU1yrjiRm2yNksxBsNiC0x1lNcBmMaQN5g33WeqG8hNssympUZ5rXNGmSBeTpXvk6fZt0KxeGlweJme6NbWBWNwmOMpxSxdgnYXpol28VpjOu0Eb/AEWZzCgWk9VoGVbSRHeyW5lTLgYg9isXrsgnFk4yww7C4nU3/K9q1nEWOnqqMFgjpF/oiv6CeZ+ijPrkvpyZQyn6bn3AkqDo2kE9SEUcK3i4fdD1sHSJvJXE0dWiHlxf8K3AmGO9wqSaTI4dNR+wVQxe4aCR2+q76e7IHzKp6GA7ce0FZslN85qWA5iO3VJoTNSwhS15Yfhdo5pfiR6j3KLoVICjicwLmNZA0tJItedt/dGk9IDWttjLwdiCyq4N3c2xmNMXLjzstL49xXmU6PNrR1J1Diedh81nvBOBfWxIawSXCDO0HeeghdK/1A8MFuFL3PDixvpaBFgZMc0rOWLExqK/E464KWDLg7UAfTuY278kO9yIw+PcxrmNiH2J6FMN42gWMppmmDnCDZ0+yl5lkJl9UloI4WV2oncQqCeUR3HDwU1niJSzFVQUbiaU3CT4inCXtY5TFHtGlqIA5rT4fEaQ0NERAWXw74IPIrQYd+inrcCY+ERck8EhaVePolnGXNLTUYA0gXaBZ3Udd/olOExBkWmNgiKmeVDs1oI4XMexQuExml0m8m/+ESrK9BchRl+qGbadRx1OaXdARCOEmnto7NBj8q+i5rmh1M3+R7EKZ2PAlPqGPskSsy/AfC5i/QIBJ7afup+fUdu0fOfqEibmrgIED2kqmtmLz+p3z0/ZSfjLfYe1qh/U5ren/aXV8ZTn4nO6DZJnvJUC3qtqsw5jSrmwHwtA+pVDs2edp9vSqqWDcR/Avf6aERVAnckV1HF1zuoGnxVhZxHyKqqW2RcYBZySpUi70tBJOw5oVrZMK3zSNrHor8rw+t4Eb9FhvGwkVo6T4ApOw7G1KTJqH0k6dWnVuSONguj+TVrUiarWy4XaAGjbYuKy/hbNGYVpa4Ekhu1tp363WtoZmajZ0aW9bpNtOQfaR+b88wXk1qjP9riB2myWLq3+q2S6nCuzlD4G/X7rlz2QYTMZJoy0M8pxukEHv3R78YlDscS1rYgNvvN4ien+F6Xpiu19cCtvHj2yFvxJPZCYly8J5qDm81yUsmo1pH2GGpwG0rqfhnBEwHNlhgAWBtyPBZbwd4bNYirU+EH0jnHE9F1LD4QNA5BSeXyUpYRTopbjsVY3wlSqyC1oMWE8pvqO8Lm3iPw8/CuuZa7YwR/2u0vwoI2E8JCzPifJ/PYfOqAuDYbcWI2aF2nkZZmdWNHKMHjDTdY2O60D8SNNjvdZ3HYR1N0OVuFrmI6QqlduET7qFJpgoUXhNsryOpWIiw42vCbZn4HqNjyyXWktI2na6B8kU8ZGFBmMLk2wRpkC10JjcufSMPY5vcW7gqplTSZHui1ySYG6HZD2q0IOqL/ZW+bIQlWqAmZPQlCLK6lQIJ5lTLlBLtjkYntZgBABm1+h6LW+DMvM6jAPCdoWZwGH1OH5XQMvowyw9tvklbp/SGIRXpraRpta1xDZAkGBPfojG48G4MrHDL3l3qPpBMDfeN+ewR2FOmwNuE/ZLpv7NSx9DPMXeY0tOxXJc/yw06hgW3HbiPYrpVbEHhdIM6pB1wbg2K1CXVnUsrBz5gBIG1xdF4um1jtLHSLct+NxuoYrBuDyA09omP8ACa5X4Xq1BJGkcOaZ7L0w1rAphNfDeROxVQMEhv6nfgdVosJ4QaILiTHPZbvIMG1jS4WA2t9UtyeUoR/H0Jx6e0t+BWV5e2mAxoENH0CLAkwq8pxAfrP+0x7KeBqT5juRICjNSe2VNeFoqQslnztVURvMxzITyvi4pGobbx2CyP8A5HVV1xIHCevZH46k3kxNJLRDPMhbUoaiyTEse23cFZrC5BDdT3W/nBa/HYsvlrAQwuLi3V6elo7/AEQGMrQwt0iTtfrvsn1Y/EL/AArGZBuSU5pgtbpJ+KTJM8/2TY0Xhsaie5MHvCJyrChrJPLdXOOrZIzubkwyrWMGH8TYEVKHps6btNzbgFzuowgkGxG4K6tj8UWuqNABcBqbPNYvKshqYpz6jzoaCS4x9B+yp02pQzIRtrblhCdlf09QrMNgX1CLEA/qItv/ANLQYjD0qEhjRItqde/7r3D4mROqS5s9p4dEWV7a0Yhxkn+QtzPJ/KDJjf1dP3Wfr1ASYsE1zrMTUMG3Tn1SgwtQTx+Ry1xziIzykBzmjY8+vNbfBvIEH+dVgMujUJ+a1zMW3Td08r3QLVs3DwOq5nqeA0O/5XsDJsI3tCIp1bSRHulzXl59ALp5JrhsnqOjWT2AkoTcUtnerb0U4nFGIB+Shh8E98nZo3J2+XFanL8jYxw8z08diT9NloqWGw1O5fUAngC0drrsdnGupksqwDKM/ASRcuDgbcLW5q7GNLBLmEcrEg9bDaFtsJhaTjq1ekbMc8OPc3+ilj8uZWb8Z6aSCZ2Rnhgv9MLh21KlMv8A0C2qNIJ5DmicVULKIaDuj8xy84dpio4sdYtde/AjkUZkmUeeCal2tgd+JA+nzSFtblYkUKrFGpsT5TUFJha51z+VCnmYDXNG5cURjMndWrllISZu42aDvExc9BsiHeHhSIa97S7fQ34jztwHVc/8zbydXJil/wBEWJ11WCmB05yqsL4er/qe1oPJpJPYStvSwRaG6aYGr9R29gNkwp5ax1/MaTxkj5AcE1XSorAtPkSb0YCtkVUGG1Af/rP5Q+N8OktL6tQ2HAAb7bLqLMtpjdzJPNwS3F5bTc9v9ylpbeNVyURVxQJ3Tf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5" name="Picture 9" descr="http://tululu.org/images/ienc/derzhav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71744"/>
            <a:ext cx="3071834" cy="37154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428604"/>
            <a:ext cx="52149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Литература ΧІΧ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века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3555" name="Picture 3" descr="http://www.bibliotekar.ru/pisateli-19-veka/13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1852933" cy="2209794"/>
          </a:xfrm>
          <a:prstGeom prst="rect">
            <a:avLst/>
          </a:prstGeom>
          <a:noFill/>
        </p:spPr>
      </p:pic>
      <p:pic>
        <p:nvPicPr>
          <p:cNvPr id="23557" name="Picture 5" descr="http://www.bibliotekar.ru/pisateli-19-veka/25.fil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86190"/>
            <a:ext cx="1801286" cy="2424103"/>
          </a:xfrm>
          <a:prstGeom prst="rect">
            <a:avLst/>
          </a:prstGeom>
          <a:noFill/>
        </p:spPr>
      </p:pic>
      <p:pic>
        <p:nvPicPr>
          <p:cNvPr id="23559" name="Picture 7" descr="http://www.bibliotekar.ru/pisateli-19-veka/32.files/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942"/>
            <a:ext cx="1785950" cy="2413078"/>
          </a:xfrm>
          <a:prstGeom prst="rect">
            <a:avLst/>
          </a:prstGeom>
          <a:noFill/>
        </p:spPr>
      </p:pic>
      <p:pic>
        <p:nvPicPr>
          <p:cNvPr id="23561" name="Picture 9" descr="http://img-fotki.yandex.ru/get/4426/136992008.2/0_704e8_3e48edb2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928670"/>
            <a:ext cx="1783085" cy="2286006"/>
          </a:xfrm>
          <a:prstGeom prst="rect">
            <a:avLst/>
          </a:prstGeom>
          <a:noFill/>
        </p:spPr>
      </p:pic>
      <p:pic>
        <p:nvPicPr>
          <p:cNvPr id="23563" name="Picture 11" descr="http://www.literature-xix.ru/images/lit/lermont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428736"/>
            <a:ext cx="1793063" cy="2395532"/>
          </a:xfrm>
          <a:prstGeom prst="rect">
            <a:avLst/>
          </a:prstGeom>
          <a:noFill/>
        </p:spPr>
      </p:pic>
      <p:pic>
        <p:nvPicPr>
          <p:cNvPr id="23565" name="Picture 13" descr="http://literatura-totl9.narod.ru/photo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071942"/>
            <a:ext cx="1969759" cy="2357424"/>
          </a:xfrm>
          <a:prstGeom prst="rect">
            <a:avLst/>
          </a:prstGeom>
          <a:noFill/>
        </p:spPr>
      </p:pic>
      <p:pic>
        <p:nvPicPr>
          <p:cNvPr id="23567" name="Picture 15" descr="http://im3.asset.yvimg.kz/userimages/kalampir/ODKzvaF5l3Ung7j4OKd3Tq5Jir2Bp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2214554"/>
            <a:ext cx="2381250" cy="2486026"/>
          </a:xfrm>
          <a:prstGeom prst="rect">
            <a:avLst/>
          </a:prstGeom>
          <a:noFill/>
        </p:spPr>
      </p:pic>
      <p:pic>
        <p:nvPicPr>
          <p:cNvPr id="23569" name="Picture 17" descr="http://literatura-totl9.narod.ru/pho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0" y="2571744"/>
            <a:ext cx="2357454" cy="2556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2976" y="357166"/>
            <a:ext cx="720039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Произведения писателей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В.Г.Короленко «В дурном обществе»,</a:t>
            </a:r>
            <a:endParaRPr lang="ru-RU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М.Горький «Старуха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Изергиль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 легенда 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П.П. Бажов  «Медной горы хозяйка»,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 Г.Пауст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«Тёплый хлеб»,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М. Пришвин «Кладовая солнца».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http://img1.labirint.ru/books/138186/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3380"/>
            <a:ext cx="1571636" cy="2428893"/>
          </a:xfrm>
          <a:prstGeom prst="rect">
            <a:avLst/>
          </a:prstGeom>
          <a:noFill/>
        </p:spPr>
      </p:pic>
      <p:pic>
        <p:nvPicPr>
          <p:cNvPr id="22535" name="Picture 7" descr="https://encrypted-tbn0.gstatic.com/images?q=tbn:ANd9GcRAbP06_b0v_5PnzKN7ZwdUiht__YxlMOnMyegGkFSuA_ChkvKG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429000"/>
            <a:ext cx="1781175" cy="2562226"/>
          </a:xfrm>
          <a:prstGeom prst="rect">
            <a:avLst/>
          </a:prstGeom>
          <a:noFill/>
        </p:spPr>
      </p:pic>
      <p:pic>
        <p:nvPicPr>
          <p:cNvPr id="22537" name="Picture 9" descr="http://vsesochineniya.ru/wp-content/uploads/2011/10/prishv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071942"/>
            <a:ext cx="1643074" cy="2554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14414" y="642918"/>
            <a:ext cx="59758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Зарубежная литература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Мифы Древней Греции,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Гомер «Одис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Бёрнс « Честная бедность»,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Генри « Дары волхвов».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7" name="Picture 3" descr="http://static.my-shop.ru/product/2/45/442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357298"/>
            <a:ext cx="1905000" cy="2276475"/>
          </a:xfrm>
          <a:prstGeom prst="rect">
            <a:avLst/>
          </a:prstGeom>
          <a:noFill/>
        </p:spPr>
      </p:pic>
      <p:sp>
        <p:nvSpPr>
          <p:cNvPr id="21509" name="AutoShape 5" descr="data:image/jpeg;base64,/9j/4AAQSkZJRgABAQAAAQABAAD/2wCEAAkGBxQTEhUUExQVFhQWGBcYGBYYGBkcGBQYFRwYFhUYHR0aHSggGBolHBQXITIhJSkrMC4uFx8zODMsNygtLiwBCgoKDg0OGxAQGywmHCQ2LCwsLiwvLCwsLDQsLC8sLywsLCwtLC8sLywtLCwsLCwsLCwsLCwsNSwsLCwsLCwsLP/AABEIANAAoAMBIgACEQEDEQH/xAAcAAACAgMBAQAAAAAAAAAAAAAEBQMGAQIHAAj/xABKEAACAQIDBAYGBwQIBQQDAAABAgMAEQQSIQUxQVEGEyIyYXFygZGhwtEUIzNCUnSxB3OCwRVikqKz4fDxNENUY9IkU4PTFhcl/8QAGQEAAwEBAQAAAAAAAAAAAAAAAAECAwQF/8QAMBEAAgECBAUCBQMFAAAAAAAAAAECAzEREiEyBBNBUYEz8CJhkbHRQnHhI2KhwfH/2gAMAwEAAhEDEQA/AEQrSSQDvG193if9Ct6D2kwyrf8AEL+w6VzI9uTwWJOcSn4hflr6+FYOIT8Q9/ypSENgNSdfu8QN5AuOVSdUb3yHyyH/AFwF9ReqyoyVV9hi06fiHv8AlWv0hef6/Klxha25ibWBym+4jU+znyrLwG57LW9AjcT4ciLaaUZUVzJdg84hefuPyrX6Qv4v1+VL3gJB7J1BHcOm/hyF+deRc2oFxfWwvvOoJHrvz0oyoFUl2GH0hef6/KtvpC8/cflS0RHS6ndr2TvsATu8+VbCM/hP9k8LH1eGulGCDmS7B/0hefuPyrXr15+4/KgOoNrBdwt3Ta9h4brivGHW+Q+RX/LwF+dGCFzJdg44heZ9h+VY+kDn7j8qA+jm1gp3WvlN9xG+3lXmgN+4f7O/U+HI+qjKh8yXYYdevP3H5VkTrzPsPypacObHsHXTu7t+7Tx51v1Jvqh33PZO4ndu13nzowQcyXYYjELzPsPyrJxK8zflY7vZStYG4odN+nHS/wB3z19VRsltCLX5i34uY91GCJdV9h1FKGvY7rcLb92/yNERbxS3Zf3/AOD46ZRcKlm0XmjiYoXaJ7I9LXhpY391FXoTaPdX0hbzsbcRTVxT2sg2d3xu3Hdu3f76eFMqW7PPbGt9Dr4W04m+7ffjTO9Erk0todsdRmkLIj5IJ3AdQy5kQlSQd9jQ+LxecZergWxveOFEOniNba7qJ2OdZ/y2J/wzSXaJ+rk9Fv0NGOgKKc238hxph1UlEeaRFk+sUMkCOLxgIdHlYdos2ijKACSTWn9LlhbERrMnEqkaTIN143VRZhe4VrqbWNr3EvSsf+txOlrSsABwCgKv90CleXSm3hoiY04yipSu/ehNjcIYXKMwewVlcCyyI4DJIBrlBUg21sbi+lT4vZ4XDwTLvkaRZByIZuoPkyxSr/8AGK32qv1eE0sTh7eYWWYIfZ+lFgl+rg/93CRqo/7uaTERest2f46eCxJc3li/r4xTK/IbDcTyAFyx4AcyToPOmm3tmLh5erBBsiFiDcFytpLfxqw9VRbGkGbrxYiJOuW+4uLCDf8A9x4z/Ca9tADqsLa/2ATz6qSVPba1T0NHJ8xL37/IUuN6mDD5Y4CXWVmZ4Y3YkSso1YXtYAUux2LMrBisakC31caRg63uQoFz4mmZxUK4fDCTDGZss5DfSHisvXNpZY2za63pZjJY2YGOHqVtbL1zS3Nz2szIttLC1uFNvQmnFZscuuL18sb4jG9RDhQkcHbhLsXhjdmYyyrcllJ3IKB2oFKQSqix9aJlZEuED4dkBZQe6HWZDl3Ag0dtEQ9RhOsadW6g6RxxuLdbNbV5Fsb30saWY/FK/VqisscSsqByGdjI2eR3yjKGYhdBoAo1NORFKKxTS1xeL+oLQWPPaHkPXq3LfRy0Hju8PIeW9t9Srm1XaZ2ae9/B8ft86ZQ7xS3Zv3/4fj8aYxb6TuOnsMUNtDuj0h6tDr6t9Eih9od0X/EPXodPXupxuE9rB9n98eR08bC/8taZUtwPfHOxB0tw8zbW+lMbU5XJpbRjsUazflsT/hmlkiA3B1BvfxB4URAFtKzqHCRO4UlgGK5QLlSDbtHSgP6cX/pov7c3/wBlNRbRlOvGnN49cBzjImxAE0al5AqidFBMgZAEWYKNXR1UXK3yspvvvQuCwUkoOQWUavM4ZYYgN7OxFtN+Xedwpf8A0+oIIw0YZTdWWXEBlO64IkuDrwrbF9KWlt1sXWZdR1k+JcKeYDSkA+O+qyGK4qKWCt+1v8hu08YjtdAwijRY482jGOMGzMOBYlmtwzW4VNttmEuUHI0SYcKeKMkUbAjxDa+qkh28v/Sw/wBubd65KabKgxWIUNBs4Oh3P9cEPiGeQBh4i9LJIpcTSWGGOn8Bu2Aqi6WAxTDEOoPcUAiOLyEsmJbyWOhMV2oMNb7r4uM+3DSj/Eamx6I7QAJ+hYfxAkbNu5dZ6qQ7VTFYftT4Dq1tfOySlQN2rK5Vd3EjdTcGyY8TBJLXT/n2GMuzZpIMK0cMsgCYgEpGzAHribGw0NqXYrCyRECWOSMkXAdGUkDQkZhqLkUmG3A1yIYD5Z//ADqVdtW3Qwex/wDzpctsceLSfy1/Pcse2PssJ+XP+NNSsUB/TxBNoINd5yvr/fpvIwZY2Chc8aOQt7Xa97XvppSlFrU1oV4y+FfP7kK0Hjj2hv3DdvGreyjGFqBx4uw0B0HC99WqY3Nqm032edW1v3fj9nlTCLfS/Zy97yT4re6mEQpO46ewwtD7QPZXnmFuGutuB4+FE3oTaI7I9LXysb+6nG4T2sh2ce2PI28BbQa2tpbS2lMrUs2d3x5H9Nbcxw9VM705XJpbSaH7PEfl5P1SqsatEZ+rxP5eX4Kqjitadjz+M9TwZvapMPA0jrHGheRzZUUXZjyHz3Aam1RYPBSTSLFCheRzZVHE8zyA4k7qv/RfZOIjmkwuDTI6lkxO0ZYmsmmsUKNbTdre7bzYWvZyln6Gfs7hw4EmKCTYjfk70cPIAffb+sRw0A43ubFBRdyFHNiFB8O0ap8fR9A5WXD4rE20M086FGH9VFdQN+7KOVM4ei+FAN8Lh1B3LlzW8bnunwX20AP3k5gj1ViGS5NtLceY+VVKTo7PEttn4t4iGJMU15omJt2QT2ohpuFxru40PB0hxkDhcdhGXfaaEl4WzEKQSo+rOq2zaHwoAsG3ejmFxS/XxI5INnCgSDxDjUHzrh3SrohNgWs4Z4iSEnA7LfhDfgfwO87q78sm/wAeG4i3CgMSnXZ4pUieBgQ6ktntcgErYixINjcWtxoA+bSKtSn6uD9xH/Okm3dlPhcRJBJcmNrBj99D9m/rFvXflTy31cH7mP4qipY6+D9Twa3oPHd4eQ/VvA3oknWhMeRcXtaw3+ZrFXO+rtJcCO//AA/H7fOjYzQGA+9/D8XgKPiGtErjp7DWhtoHsj0h69DpRFCbQ7o1+8NTw0Ovq30K457WR4Be2PInz037h468b00FKtn97S3HcANba+vdTLNTlcmltJUP1eJ/LS/BVVhRmIVFLOzKqqN7M5Cqo5EkgVaIvs8T+Xl+GqhM2jDw47vX4VrTscHGep4OpYHo3JgMP12BxkUmLlABQpfrFH/KjQEtoxuxIPdHdtXTIMYZIkaxZrWK3AOZezIvK4IOl6+csFtSXCTytBnhku6qXuXhDnUkGwaTLYEkC/rrpmx/2jwBIkyMllCyIw3NvEiNe7g65r6nMp53s5C9zY9RbWMLxZ5FTIRvUqe1fWphh5CAWKk8AtwPMXHzqoYvpsj2dCDlGuYDNEDY52OpXQ7xSdek+CZ2OIy5luWUIp6w8RnAJJ5kHXhQB0qBOrsN5NvLyBtY0Ft7bsMKL14+rkJVjcBUFibtm4aAce8OBqoYDpvgdY4k6tHsoLApEzH7hJBAa3MW5HfVh+iRrGGe/VJYOJFLuOGtyTvseN8ooEaxbYnnJbDpCcOpyh5S8ZJFgBGuTtINRm462tbUszFzlvlO9dPtF+9lDff0Cm+4EGqn0r2rimg6sWdpM8gxMbnLBGjLra2dyBa5Fu0wAHJV+y9ImjnDzMUWWExM5CdW4V9FBY3JzXIBIItuoGRftVhWWKLEITeFzCwNrlHylCAOAa1vCYVXr/V4f9xH/Orl06nRcLio5CqveMCMcZGbMJF01VlS+p0yFRbKb0xvs8P+4j+Ks6ljr4L1PBkLQGO0YW0NtPaePCjS1A7RPaW/4f5mslc9CptN9nff8k+P2eVMYzrSzZo1byTdu+/TKMUO46e1e+prehtoNZR6Q/Q3okULtDurzzD9DahXCe1kOA74vvt48L892t9OFMjSzZ7doag6cDfS2n+vGmV6crk0tpLF9nify0vw0u6M7JjkdZZ548PAk0YZ5M1nYHrDGpAtmyqd548aYxfZ4n8tN8ND9FMR1iS4aQzHDtZ2jgjVndzlVLs5yRjsCzNx0uL1pTscHGep4CP2lbThxmLVsP2yEZXygkuE7WbyGZhpfum/CqrLE5JZs7dlWZiGNlI7BJ4CwsLm1lrpWEx8GHWWDBYWRJQgBkxatHLJNMwihjUEZm3vyA00IBq8dG9hQxYeBY2V1VFRwqKUxDKAjMSQSV3cdwrQ5Cp/s92Gh2Z1yxDrnMlzIcolEbFYkJ1tDfUi2tvGud7S6NYmCRIZYmJIABUEhhpmYWBtv100rv02zBHDDBEVSJLAgDUqNcq8tee4VLLhlYl8oMgFl01ynvL4Xt7hQBwTHdHpYlYjM0du2QHAFtQ1mUXtvuL6AnSnZ6S7TjghiCxTxTIYokCrMXKgGxKk3Yqb9oGwGu6unYXAKCXdpcg+5J1YQ+YRbt5E+2lPTHFBYkOGUtL1nWIsZygrCC8xPBUKXVrb84FAFY24GuyvkMjIix4TMYkZVa7Ika34tYMWu5F7KLUn6KYnOJYVZoCkvXGOC5MiILPGmuZmGRQQDci9rX0Dx224MYZJcTGFxThUhEIdbMf+Y7s9gBcAKd3aJ4VccD0bw3WwTQkxzWWRAlgcoGVpADwtZlvpqL6NSAr/AE92lM6ETZTcxsrqbBFcFjFqAWuVDXFgMlrG9Ln+zw/7iP4q36ZPiFLpiQodpFYBDdMhVmXL5G2/8RrDr9VB+4j+KoqWOvg/U8EVB44HMvo+d9Tw40ZahdojVfL2anwNZK56NV/CbbLNy/knx2466UzQUq2a2reSfH7aaRGh3JhtRDQ20BdR6Q4X0s1/dRNC7QHZHHtDTgdDpQrlT2shwROfW+46HyN/MePG1MKX4LR/UeWuh10A1OtMKcripbSZT9Vify03w1W8DjpISxjYjOpRhvV0bvKwIIYedWJfssT+Wm+GqrmrWnY8/jPU8G8mIdkVHdnRb5VdiwXs5NL6iw0A3V1X9me2j9CxciopxKOqKpJCyXVepQb7EnMmnIVycgHjXQujd8NBBigyKphcxR5jfE4hFkfM/iM5sOQFqs5QjFftYEoV/oxMikFUEgytfhcAsNLHQa++m2zelOIeOTFvhOpjjZVdLsGmjNy0gzIpHV9m2mt25VyrYW12wsvW4cAyAMI+sUuVvx0t29wuBxO6un9EOlxxc30dEfJFEWd5iGdwlg/W6m2rEbzf3UCIOl+3Q8WeN8si91wTcK2h3bmF/GqJtwTCOFpM6xm4iU3HZUKbjncFda6Hsfo3AHLi7xP9mApzIhuCrX0sDoOOmuopP0u2So60S9Z1cCRyLIxuwE7ZI4YIgbZbqc7HUkKLAAUgOcSi4t5jUb/E86ucHTZE618Phiry5TI0kmZmygkrntpGNAqgXsCTwFVvauy3gYBla7FrBrC6rblcHfv1r20HBGYXAa1h4AaevWgAna+1DPEzykNO0yEW+6io4Yb913X1+VMWP1WH/cR/FVUZrm9Wk/ZYf8vH8VRUsdfBep4MKaDxx1HHs/zPsoqhcb3l52/mfCslc9CrtJNnjVvJPj/166YxCl2zTq2nBNP7duA4UwU0O4U9vvuR0NtE9kekP0NEmhdo90el7rNf3UK46m1kOAHaFuR4W4HT2W0pjalmB7/Ddw8m/wA9PCmNOVxUtpMPscT+Wm+GqgRVvQ/VYn8rN8NVE1rTsefxnqeCTAlesj6wAx50DgmylSwzBiASFtvIG69dZw6iQ4nDYuFnlLMr4rWLDQxnIQIWK5QsYRANQxK21FchNWTZ20mw08IxZmeBUSQQK+ZXUrmitmNgpO+3Ig6XqzlOk4foI8Uxkw+K+jxDKuTL1hkVRbvdnqz4drUnyqfbuxsOnVzYiRFGZgxtZ5WkWwtltmYZc1gD3RSXYnS5cQHllf6OmdiBI9xkQAkGQKBnJzHJwFrXoPpl0xyGJQiyMAJcsitkTrDeM6MuuVNNL2JJ32oEWbZ20kPVQ4OMmKOPMM6yR3VezF1eYdoAlrsbC5Frm9lG2VC4mGRru8UrN1YIJhhCCMxqouWBvG5JseW6kvRTpEqLicVKHzSOmaRnu0zKG7ILaKmZjcA2UBQNbis47b8eIikxTdcjQ5YEeBsryyTAkqAR3NAATr2m3cQBJ0hx6vE0GVmxELsjP90QwMSjC2ikh9bcqQTaxjTd7uNM9gYJbu000cAVCGDm7TZwc+UcjpY8+dbbJ2b1vWKlyDmVDz0spPnpSAroq1t9nh/3EfxVVLHiLEaEcQRoR5g6VbR9lhv3EfxVFSx18H6ngjUUDtDvD0f5nxF6OIoLHHtDy3es6eNZq56FTab7N+95J+r0xQ0twG9vJPj9vnTBRSdx09i99TBoTaJ7I9Ie2zWooihNojsj0h+jUK457WQ7PPbGoOm+/CxtxPtplQGAPa+e+9jf/emDCnK5NKxsv2WJ/LTfotVLNVtUfVYr8rN+i1UK1p2PP4z1PBvRM+MdxGrMSIVyR3+6ty2Uc9TTTot0TnxwZkISJSFMjAm7cVUC2Ygb9QBcVdf/ANaQLG+aVrhWsxtobaEjkDVnIczackqdLrYDTQWNx7+NE4va0jqBI7SaEAys0hW5u2UuTlvx8hQLixIuDa4uNxsbXHgazApzArvGt7bgN515UAYEptbgL203ZrX8u6Kd9FGDYiMOFMSXLqdA9xYDXRnudL+PM0oxMeR3XOGsbZgbhjzvWoItlyhibAE/dJ4jgeVADXpjKHxchBUjsqCjZk7KgEKbWIBuNNKuPQ7ZRCZt2dhw4KO176xsDoh1kCGS+YDjbcTcDwq7YHZQjTKDoot/OkBUOk37PuvYzYZwkjatG/ckPMN9xudwQfDW9fx+EeEQxSqVkSCMMptoRn5aV2GCMCuc/tC/4w/uov0aoqWOrg/U8FbLUFjj2h5fzNGA0Fju8NDu4b959lZK56VRfCb4BtW8l/V/9vVTBTS7AE3a/Jf1f2eVMI6HcVPYvfUxQu0e6PSHr0bSiqF2gOyPSH6NahXHU2siwPf/AMrfi8dKYE0vwa2YeWm/TRtNQLeXCjqcrk0tpMv2WJ/LTfotVTA4RppY4U78rqgsL2zGxa3EAXPqq14cZlnQFQzwSouZgAWYCwud17Vb+hmAwWBTMcRh3xLCzyZx2Ad8acl5nefLStKbWBxcXCTqaLoXPA4NIY1ii7EcYsoG+w4k8TxJ50k6VYcSwMMzWsbC7Wa/AhbXFTybeh0tiYfHtD5+dbDbuG44iH1yCrxRycufZnBcVIC7FVyrc2XkNwB8ahuTv1rre1ti7MluyzQK5ubhxa511FV6TovhvpN/pUPUZkJAcXItdgNeYHtoxQ+XLsytbP2HLMt0GnM+O6rp0c6DhSGkOYg3B4C17j3b6teGx2BiAtiYEA3WcC9qLG3sIAQJ4benRig5c+z+gbDEF0AsP9a1OW4Uk/8AyDDC5OJw41H39B67a1KOkGFt/wATCf494oxQcufZ/QZ5tK510+1xf/xR/FVubb+H/wCoh/t/5VSOmOLSTEZo3V1Eca5l3XGa494qJtYHVwkJKeLXQR0Fjluy+X8/KjQaFxq6jy/n76yVzvq7T2z97eSfHb3WpjGKB2eLFvJf1f2+dMEFDuKm/h99yM0Nj+6PS8OTX30SaG2iOyPSH6GmrjqbWQ4ADPpbdw8m13buHqp5hIlWNpnUMoYRohJAkkIztmtrkRLEi4zF1FxrdHgh2x5e0Wa3n5+NP8db6NhLcGxgb0i2HYX8SmX2U3cyjtS7swdsOdGSB0/9swxqo8iihk8wbjxoPbuHEaloy3VyRGWO5GZR2gyEjeyMpW/keNRkURtz/gsN6OPPkpaED+8snvpN6FqKhJZev4/gY9KdoDDzYhI4MLli7t4EJ7itqeOpr0uCj/pKSLIvViXEAJbsgKkhUW8CAaF6eD/1OM8Lj2RqD7xTScf/ANeX99if8OWn1MUkoYrrF/ZFXwMTydWqAvI+VVUb2ZgLDw8TwFzTvH7JVpsPDh2VutjjPW/ddi0ueXf3AELD+qo50vwf1WHU/wDMnjyr/wBuHuu51vmkN0XTRVkN+0BT7BgZ4BxbZ0qr6RXE2t476Ei603jmVlj9n9hRJtjLphQqRfdcojSyruDuXU9618gsFva1B43FGUraJFfUHqxlEzMVEYyd1GvmF10bONBa5guN43fOj+jrqMZhi24Tw+91APttU4tmnLjBZktUEYvFfRnaGArnjJWSfIrNJIujhM4OSNWzKABc2uTS/aO0DInaROsFz1qAISLG4dVAVzexDdkixGoOkDRspKt3wzK3pqxD/wB4Go5e6fI/pQ2xwpRWD69yy7V2q0UpjSLDZVWK18PEx7UcbEkkam7Gl+BRXM80iqRGvWdWFyozu6oikKRZAWJIH4bcaN23jgs7DqMO1kh7TxFmP1Me85xffS7CY3qy7FVMbKwkjJKKyEhiARcpYqCG1tlG+qdzCEf6ei1wXkPXHGWCcNHAMixMpSGNCpMqKdVF9xI31WsewuNB3eJ031bJ8HFDDiUUT9aIsOZBI8bBC0sbGMZI1JYZlufMW0qpY4dpeGh19fmLUa46gsrhLLbH/SJNm728k+PwpmlLdm/e8l+P2UyjFJ3Nae0hIobaHdHpD9G1otqGx69kelw8m5UK457WD4Dv6fy32blxp5gsSoV4pCRG5VgyjMYZFBVZAtxmBUlWW4JAFtRSLDNZ7m+78Jtubz57qP65eZ9jfKm7mcEnDBh5wCfexMAUcULyOfRjyKb+kQBxojDRpiZbyfVYaBFurXY9TGwGQ5Qbu7SHM3DO1r2FJTKOZ9jfKpo8YVDhSQHXKwynVbq1t2mqChDlF4btfAbtDCLMZWfFwZ5S7NZJ7BpLk2HV7hew8BTDaGJjjx4xRIlhlaWUBcwJVxLFkNwCpzaX3C96rbTjmfYflW0mMzBVJNkBC6HQFmc8ObH20Yg4f3aaroS4nENIxdyMxtu7qgABVUcFAAAHIUdiNo2OGeFsskEUYvY9mRHka39ZbML8wSKUiZTxPsPyrHXL4+w/KlqW4xeHyGkmEhkOaKSKIE6wysy9UTvVGCkSRjhuIFgRpQeOgiFlSQyGzZ2ClUubZRHftEgZruQL3FhpQ/XrzPsPyqMzrzPsPyo8BGOH6tPA5xbJiWMpkjimb7VXzBJHFh1qOqkDNvKECzAkEg0Fj8LGq5VlEsh/ACIkFjcZmAMjEkbgFUA7zahFnHM+w1kzLzPsPyoYJZf1aL9h1tJYZZDIMSi5liGVopyVKxohByrY6qd1CYCSNJgznOkZLgANaZk1iUg2KqzZb34A0u69fH2H5V4YhfH2H5UCUUo5c2lugywuLsmIEjFpJlXtW779asjsbbr6n10pxm9d+7176k+kLzPsPyqDEyBmFuXI89N9r0K4qmGDwJ9nNq3kv6vTKOluzzq2/cvx24m/nTBDQ7hT2r31NKgxyEqLC+o08LGp62y0i5LFYCgYdvwnhvXlmOtl13itljP4Dp4eQ5f1RfnTQisMKrMZcldxWMObdw3tYaG/Eb7cez7LVuYjqMvPh7OH+1MMprFqMwcldxY8B17Hha3n4eNatCfwnfyPH1a7z502qNqMw1RQsVD+Dlw3+7xNYyHflO++70Ty8D5Uxy1i1GYfJQAkB07O7w8B4eFeWE3vk3cLb/d4DzpgFrGU0Zg5C7i4xHgp3ezeOXlUjRE6BOJ4bwd3D2ctaMC1uu486MwOiha2HNj2N+m7z8PGsiA/h43/AMt3ifO9HtWKWYfJXcBEB/Dy9fu8T+lZGGa/dO48Ofq8+FHitwbUZhclEOAQgtcW0X3Zr8PEe2jUOtRqamjpMpRy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http://j.livelib.ru/boocover/1000578404/l/5a47/Gomer__Iliada._Odisse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43314"/>
            <a:ext cx="1905000" cy="2838450"/>
          </a:xfrm>
          <a:prstGeom prst="rect">
            <a:avLst/>
          </a:prstGeom>
          <a:noFill/>
        </p:spPr>
      </p:pic>
      <p:pic>
        <p:nvPicPr>
          <p:cNvPr id="21513" name="Picture 9" descr="https://encrypted-tbn2.gstatic.com/images?q=tbn:ANd9GcQWnQrRXxJcf_iqLS4FETiNMYu0biNhZ_gr97htGA8USzoU3qn3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571876"/>
            <a:ext cx="1809752" cy="2940848"/>
          </a:xfrm>
          <a:prstGeom prst="rect">
            <a:avLst/>
          </a:prstGeom>
          <a:noFill/>
        </p:spPr>
      </p:pic>
      <p:pic>
        <p:nvPicPr>
          <p:cNvPr id="21515" name="Picture 11" descr="http://shop.avanta.ru/upimg/big/5/3/4/45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786190"/>
            <a:ext cx="1587497" cy="2857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15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424</TotalTime>
  <Words>1007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Тема15</vt:lpstr>
      <vt:lpstr>Урок 1  Введение в курс литературы  (8 класс)  </vt:lpstr>
      <vt:lpstr>«Экскурсия» по учебнику</vt:lpstr>
      <vt:lpstr>Слайд 3</vt:lpstr>
      <vt:lpstr>Произведения УНТ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Главной темой  курса 8 класса является более подробное рассмотрение взаимосвязи литературы и истории.  </vt:lpstr>
      <vt:lpstr>Работаем с учебником литературы</vt:lpstr>
      <vt:lpstr>Работа с учебником литературы </vt:lpstr>
      <vt:lpstr>Слайд 14</vt:lpstr>
      <vt:lpstr>Слайд 15</vt:lpstr>
      <vt:lpstr>Слайд 16</vt:lpstr>
      <vt:lpstr>Слайд 17</vt:lpstr>
      <vt:lpstr>Слайд 18</vt:lpstr>
      <vt:lpstr>Слайд 19</vt:lpstr>
      <vt:lpstr>ФОРЗАЦ</vt:lpstr>
      <vt:lpstr>часть 2 Словарь имен</vt:lpstr>
      <vt:lpstr>Книга — великая вещь, пока человек умеет ею пользоваться.</vt:lpstr>
      <vt:lpstr>Слайд 23</vt:lpstr>
      <vt:lpstr>«Памятка читателю» </vt:lpstr>
      <vt:lpstr>Слайд 25</vt:lpstr>
      <vt:lpstr>Спасибо за внимание!    Удачи в новом  учебном  году!</vt:lpstr>
      <vt:lpstr>Интернет- ресурсы: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Элла</cp:lastModifiedBy>
  <cp:revision>67</cp:revision>
  <dcterms:created xsi:type="dcterms:W3CDTF">2014-07-29T09:18:28Z</dcterms:created>
  <dcterms:modified xsi:type="dcterms:W3CDTF">2014-08-11T09:51:39Z</dcterms:modified>
</cp:coreProperties>
</file>