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70" r:id="rId6"/>
    <p:sldId id="268" r:id="rId7"/>
    <p:sldId id="271" r:id="rId8"/>
    <p:sldId id="272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&#1072;%20&#1057;&#1082;&#1083;&#1103;&#1088;&#1086;&#1074;&#1072;\Desktop\&#1089;&#1095;&#1080;&#1090;&#1072;&#1077;&#1090;&#1077;%20&#1083;&#1080;%20&#1074;&#1099;%20&#1095;&#1090;&#1086;%20&#1074;&#1072;&#1096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&#1072;%20&#1057;&#1082;&#1083;&#1103;&#1088;&#1086;&#1074;&#1072;\Desktop\&#1089;&#1095;&#1080;&#1090;&#1072;&#1077;&#1090;&#1077;%20&#1083;&#1080;%20&#1074;&#1099;%20&#1095;&#1090;&#1086;%20&#1074;&#1072;&#1096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91;&#1079;&#1085;&#1077;&#1094;&#1086;&#1074;&#1072;%20&#1057;&#1082;&#1083;&#1103;&#1088;&#1086;&#1074;&#1072;\Desktop\&#1089;&#1095;&#1080;&#1090;&#1072;&#1077;&#1090;&#1077;%20&#1083;&#1080;%20&#1074;&#1099;%20&#1095;&#1090;&#1086;%20&#1074;&#1072;&#1096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cat>
            <c:strRef>
              <c:f>Лист1!$A$2:$A$13</c:f>
              <c:strCache>
                <c:ptCount val="12"/>
                <c:pt idx="0">
                  <c:v>делаю уроки</c:v>
                </c:pt>
                <c:pt idx="1">
                  <c:v>помогаю родителям</c:v>
                </c:pt>
                <c:pt idx="2">
                  <c:v>гуляю с друзьями</c:v>
                </c:pt>
                <c:pt idx="3">
                  <c:v>читаю книги</c:v>
                </c:pt>
                <c:pt idx="4">
                  <c:v>смотрю телевизор</c:v>
                </c:pt>
                <c:pt idx="5">
                  <c:v>играю в компьютере</c:v>
                </c:pt>
                <c:pt idx="6">
                  <c:v>спорт</c:v>
                </c:pt>
                <c:pt idx="7">
                  <c:v>кружки,секции</c:v>
                </c:pt>
                <c:pt idx="8">
                  <c:v>дополнительные</c:v>
                </c:pt>
                <c:pt idx="9">
                  <c:v>общаюсь сродителями</c:v>
                </c:pt>
                <c:pt idx="10">
                  <c:v>ничего не делаю</c:v>
                </c:pt>
                <c:pt idx="11">
                  <c:v>другое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1</c:v>
                </c:pt>
                <c:pt idx="4">
                  <c:v>18</c:v>
                </c:pt>
                <c:pt idx="5">
                  <c:v>12</c:v>
                </c:pt>
                <c:pt idx="6">
                  <c:v>4</c:v>
                </c:pt>
                <c:pt idx="7">
                  <c:v>6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marker val="1"/>
        <c:axId val="37065472"/>
        <c:axId val="37067008"/>
      </c:lineChart>
      <c:catAx>
        <c:axId val="37065472"/>
        <c:scaling>
          <c:orientation val="minMax"/>
        </c:scaling>
        <c:axPos val="b"/>
        <c:tickLblPos val="nextTo"/>
        <c:crossAx val="37067008"/>
        <c:crosses val="autoZero"/>
        <c:auto val="1"/>
        <c:lblAlgn val="ctr"/>
        <c:lblOffset val="100"/>
      </c:catAx>
      <c:valAx>
        <c:axId val="37067008"/>
        <c:scaling>
          <c:orientation val="minMax"/>
        </c:scaling>
        <c:axPos val="l"/>
        <c:majorGridlines/>
        <c:numFmt formatCode="General" sourceLinked="1"/>
        <c:tickLblPos val="nextTo"/>
        <c:crossAx val="37065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cat>
            <c:strRef>
              <c:f>Лист1!$D$2:$D$13</c:f>
              <c:strCache>
                <c:ptCount val="12"/>
                <c:pt idx="0">
                  <c:v>делаю уроки</c:v>
                </c:pt>
                <c:pt idx="1">
                  <c:v>помогаю родителям</c:v>
                </c:pt>
                <c:pt idx="2">
                  <c:v>гуляю с друзьями</c:v>
                </c:pt>
                <c:pt idx="3">
                  <c:v>читаю книги</c:v>
                </c:pt>
                <c:pt idx="4">
                  <c:v>смотрю телевизор</c:v>
                </c:pt>
                <c:pt idx="5">
                  <c:v>играю в компьтере</c:v>
                </c:pt>
                <c:pt idx="6">
                  <c:v>спорт</c:v>
                </c:pt>
                <c:pt idx="7">
                  <c:v>кружки.секции</c:v>
                </c:pt>
                <c:pt idx="8">
                  <c:v>дополнительные</c:v>
                </c:pt>
                <c:pt idx="9">
                  <c:v>общаюсь с родителями</c:v>
                </c:pt>
                <c:pt idx="10">
                  <c:v>ничего не делаю</c:v>
                </c:pt>
                <c:pt idx="11">
                  <c:v>другое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cat>
            <c:strRef>
              <c:f>Лист1!$D$2:$D$13</c:f>
              <c:strCache>
                <c:ptCount val="12"/>
                <c:pt idx="0">
                  <c:v>делаю уроки</c:v>
                </c:pt>
                <c:pt idx="1">
                  <c:v>помогаю родителям</c:v>
                </c:pt>
                <c:pt idx="2">
                  <c:v>гуляю с друзьями</c:v>
                </c:pt>
                <c:pt idx="3">
                  <c:v>читаю книги</c:v>
                </c:pt>
                <c:pt idx="4">
                  <c:v>смотрю телевизор</c:v>
                </c:pt>
                <c:pt idx="5">
                  <c:v>играю в компьтере</c:v>
                </c:pt>
                <c:pt idx="6">
                  <c:v>спорт</c:v>
                </c:pt>
                <c:pt idx="7">
                  <c:v>кружки.секции</c:v>
                </c:pt>
                <c:pt idx="8">
                  <c:v>дополнительные</c:v>
                </c:pt>
                <c:pt idx="9">
                  <c:v>общаюсь с родителями</c:v>
                </c:pt>
                <c:pt idx="10">
                  <c:v>ничего не делаю</c:v>
                </c:pt>
                <c:pt idx="11">
                  <c:v>другое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9</c:v>
                </c:pt>
                <c:pt idx="1">
                  <c:v>6</c:v>
                </c:pt>
                <c:pt idx="2">
                  <c:v>16</c:v>
                </c:pt>
                <c:pt idx="3">
                  <c:v>2</c:v>
                </c:pt>
                <c:pt idx="4">
                  <c:v>12</c:v>
                </c:pt>
                <c:pt idx="5">
                  <c:v>18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marker val="1"/>
        <c:axId val="38984320"/>
        <c:axId val="39190912"/>
      </c:lineChart>
      <c:catAx>
        <c:axId val="38984320"/>
        <c:scaling>
          <c:orientation val="minMax"/>
        </c:scaling>
        <c:axPos val="b"/>
        <c:tickLblPos val="nextTo"/>
        <c:crossAx val="39190912"/>
        <c:crosses val="autoZero"/>
        <c:auto val="1"/>
        <c:lblAlgn val="ctr"/>
        <c:lblOffset val="100"/>
      </c:catAx>
      <c:valAx>
        <c:axId val="39190912"/>
        <c:scaling>
          <c:orientation val="minMax"/>
        </c:scaling>
        <c:axPos val="l"/>
        <c:majorGridlines/>
        <c:numFmt formatCode="General" sourceLinked="1"/>
        <c:tickLblPos val="nextTo"/>
        <c:crossAx val="389843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cat>
            <c:strRef>
              <c:f>Лист1!$H$2:$H$13</c:f>
              <c:strCache>
                <c:ptCount val="12"/>
                <c:pt idx="0">
                  <c:v>делаю уроки</c:v>
                </c:pt>
                <c:pt idx="1">
                  <c:v>помогаю родителям</c:v>
                </c:pt>
                <c:pt idx="2">
                  <c:v>гуляю с друзьями</c:v>
                </c:pt>
                <c:pt idx="3">
                  <c:v>читаю книги</c:v>
                </c:pt>
                <c:pt idx="4">
                  <c:v>смотрю телевизор</c:v>
                </c:pt>
                <c:pt idx="5">
                  <c:v>играю в компьтере</c:v>
                </c:pt>
                <c:pt idx="6">
                  <c:v>спорт</c:v>
                </c:pt>
                <c:pt idx="7">
                  <c:v>кружки.секции</c:v>
                </c:pt>
                <c:pt idx="8">
                  <c:v>дополнительные</c:v>
                </c:pt>
                <c:pt idx="9">
                  <c:v>общаюсь с родителями</c:v>
                </c:pt>
                <c:pt idx="10">
                  <c:v>ничего не делаю</c:v>
                </c:pt>
                <c:pt idx="11">
                  <c:v>другое</c:v>
                </c:pt>
              </c:strCache>
            </c:strRef>
          </c:cat>
          <c:val>
            <c:numRef>
              <c:f>Лист1!$I$2:$I$13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cat>
            <c:strRef>
              <c:f>Лист1!$H$2:$H$13</c:f>
              <c:strCache>
                <c:ptCount val="12"/>
                <c:pt idx="0">
                  <c:v>делаю уроки</c:v>
                </c:pt>
                <c:pt idx="1">
                  <c:v>помогаю родителям</c:v>
                </c:pt>
                <c:pt idx="2">
                  <c:v>гуляю с друзьями</c:v>
                </c:pt>
                <c:pt idx="3">
                  <c:v>читаю книги</c:v>
                </c:pt>
                <c:pt idx="4">
                  <c:v>смотрю телевизор</c:v>
                </c:pt>
                <c:pt idx="5">
                  <c:v>играю в компьтере</c:v>
                </c:pt>
                <c:pt idx="6">
                  <c:v>спорт</c:v>
                </c:pt>
                <c:pt idx="7">
                  <c:v>кружки.секции</c:v>
                </c:pt>
                <c:pt idx="8">
                  <c:v>дополнительные</c:v>
                </c:pt>
                <c:pt idx="9">
                  <c:v>общаюсь с родителями</c:v>
                </c:pt>
                <c:pt idx="10">
                  <c:v>ничего не делаю</c:v>
                </c:pt>
                <c:pt idx="11">
                  <c:v>другое</c:v>
                </c:pt>
              </c:strCache>
            </c:strRef>
          </c:cat>
          <c:val>
            <c:numRef>
              <c:f>Лист1!$J$2:$J$13</c:f>
              <c:numCache>
                <c:formatCode>General</c:formatCode>
                <c:ptCount val="12"/>
                <c:pt idx="0">
                  <c:v>14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  <c:pt idx="5">
                  <c:v>18</c:v>
                </c:pt>
                <c:pt idx="6">
                  <c:v>4</c:v>
                </c:pt>
                <c:pt idx="7">
                  <c:v>5</c:v>
                </c:pt>
                <c:pt idx="8">
                  <c:v>14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</c:ser>
        <c:marker val="1"/>
        <c:axId val="39224064"/>
        <c:axId val="39225600"/>
      </c:lineChart>
      <c:catAx>
        <c:axId val="39224064"/>
        <c:scaling>
          <c:orientation val="minMax"/>
        </c:scaling>
        <c:axPos val="b"/>
        <c:tickLblPos val="nextTo"/>
        <c:crossAx val="39225600"/>
        <c:crosses val="autoZero"/>
        <c:auto val="1"/>
        <c:lblAlgn val="ctr"/>
        <c:lblOffset val="100"/>
      </c:catAx>
      <c:valAx>
        <c:axId val="39225600"/>
        <c:scaling>
          <c:orientation val="minMax"/>
        </c:scaling>
        <c:axPos val="l"/>
        <c:majorGridlines/>
        <c:numFmt formatCode="General" sourceLinked="1"/>
        <c:tickLblPos val="nextTo"/>
        <c:crossAx val="39224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396D-8CFD-4610-B8D3-67D180D86E72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95DB-0B7D-4037-8E7E-2E1EDE923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Общешкольный родительский педагогический всеобуч</a:t>
            </a:r>
            <a:br>
              <a:rPr lang="ru-RU" dirty="0" smtClean="0"/>
            </a:br>
            <a:r>
              <a:rPr lang="ru-RU" dirty="0" smtClean="0"/>
              <a:t>30.11.2012г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643182"/>
            <a:ext cx="7429552" cy="31432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«Свободное время учащихся и ответственность семьи за поведение ребенка  во внеурочное время»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 7-8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 11-х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Среди «трех важных жизненных желаний» подростки называют такие:</a:t>
            </a:r>
            <a:endParaRPr lang="ru-RU" dirty="0" smtClean="0"/>
          </a:p>
          <a:p>
            <a:r>
              <a:rPr lang="ru-RU" dirty="0" err="1" smtClean="0"/>
              <a:t>=Съездить</a:t>
            </a:r>
            <a:r>
              <a:rPr lang="ru-RU" dirty="0" smtClean="0"/>
              <a:t> с родителями вместе на отдых;</a:t>
            </a:r>
          </a:p>
          <a:p>
            <a:r>
              <a:rPr lang="ru-RU" dirty="0" err="1" smtClean="0"/>
              <a:t>=Сходить</a:t>
            </a:r>
            <a:r>
              <a:rPr lang="ru-RU" dirty="0" smtClean="0"/>
              <a:t> в какое-нибудь интересное место;</a:t>
            </a:r>
          </a:p>
          <a:p>
            <a:r>
              <a:rPr lang="ru-RU" dirty="0" err="1" smtClean="0"/>
              <a:t>=Поговорить</a:t>
            </a:r>
            <a:r>
              <a:rPr lang="ru-RU" dirty="0" smtClean="0"/>
              <a:t> с родителями по душам;</a:t>
            </a:r>
          </a:p>
          <a:p>
            <a:r>
              <a:rPr lang="ru-RU" dirty="0" err="1" smtClean="0"/>
              <a:t>=Лучше</a:t>
            </a:r>
            <a:r>
              <a:rPr lang="ru-RU" dirty="0" smtClean="0"/>
              <a:t> понимать друг друга;</a:t>
            </a:r>
          </a:p>
          <a:p>
            <a:r>
              <a:rPr lang="ru-RU" dirty="0" err="1" smtClean="0"/>
              <a:t>=Мечтаю</a:t>
            </a:r>
            <a:r>
              <a:rPr lang="ru-RU" dirty="0" smtClean="0"/>
              <a:t>, что буду с родителями в хороших отношениях.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Рекомендации родителям.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-Больше внимания уделяйте общению с детьми.</a:t>
            </a:r>
          </a:p>
          <a:p>
            <a:r>
              <a:rPr lang="ru-RU" dirty="0" smtClean="0"/>
              <a:t>-Меньше ругайте своих детей, старайтесь видеть их успехи, акцент делайте на положительное начало в их действиях, поступках, поведении.</a:t>
            </a:r>
          </a:p>
          <a:p>
            <a:r>
              <a:rPr lang="ru-RU" dirty="0" smtClean="0"/>
              <a:t>-Вместе с детьми отдыхайте на природе.</a:t>
            </a:r>
          </a:p>
          <a:p>
            <a:r>
              <a:rPr lang="ru-RU" dirty="0" smtClean="0"/>
              <a:t>-Организовывайте семейный выход класса в театр, музей, выставки, на природу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Творческая группа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1.Кузнецова М.С.- социальный педагог</a:t>
            </a:r>
          </a:p>
          <a:p>
            <a:r>
              <a:rPr lang="ru-RU" dirty="0" smtClean="0"/>
              <a:t>2.Склярова Е.В.- педагог-психолог</a:t>
            </a:r>
          </a:p>
          <a:p>
            <a:r>
              <a:rPr lang="ru-RU" dirty="0" smtClean="0"/>
              <a:t>3.Чупакова Е.В.-  </a:t>
            </a:r>
            <a:r>
              <a:rPr lang="ru-RU" dirty="0" err="1" smtClean="0"/>
              <a:t>кл</a:t>
            </a:r>
            <a:r>
              <a:rPr lang="ru-RU" dirty="0" smtClean="0"/>
              <a:t>. рук. </a:t>
            </a:r>
            <a:r>
              <a:rPr lang="ru-RU" smtClean="0"/>
              <a:t>7 «А»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4.Самохина С.А.-  </a:t>
            </a:r>
            <a:r>
              <a:rPr lang="ru-RU" dirty="0" err="1" smtClean="0"/>
              <a:t>кл</a:t>
            </a:r>
            <a:r>
              <a:rPr lang="ru-RU" dirty="0" smtClean="0"/>
              <a:t>. рук. 9 «А» класса</a:t>
            </a:r>
          </a:p>
          <a:p>
            <a:r>
              <a:rPr lang="ru-RU" dirty="0" smtClean="0"/>
              <a:t>5.Туркина М.А.-   </a:t>
            </a:r>
            <a:r>
              <a:rPr lang="ru-RU" dirty="0" err="1" smtClean="0"/>
              <a:t>кл</a:t>
            </a:r>
            <a:r>
              <a:rPr lang="ru-RU" dirty="0" smtClean="0"/>
              <a:t>. рук. 8 «А» класса</a:t>
            </a:r>
          </a:p>
          <a:p>
            <a:r>
              <a:rPr lang="ru-RU" dirty="0" smtClean="0"/>
              <a:t>6.Субботин А.А.- инспектор ПДН</a:t>
            </a:r>
          </a:p>
          <a:p>
            <a:r>
              <a:rPr lang="ru-RU" dirty="0" smtClean="0"/>
              <a:t>7. Родитель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28588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572428" cy="1214446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  <p:pic>
        <p:nvPicPr>
          <p:cNvPr id="16388" name="Рисунок 3" descr="http://t0.gstatic.com/images?q=tbn:ANd9GcQSZFkfkL-H7-r68FhiMq0YE59FuAwzzsn3SagpTNCp6EeSymKh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800105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     Сон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3" name="Содержимое 4" descr="http://im6-tub-ru.yandex.net/i?id=277656800-17-72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3571876"/>
            <a:ext cx="3214688" cy="2571748"/>
          </a:xfrm>
        </p:spPr>
      </p:pic>
      <p:pic>
        <p:nvPicPr>
          <p:cNvPr id="15364" name="Содержимое 5" descr="http://im4-tub-ru.yandex.net/i?id=252417155-49-72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00694" y="3643314"/>
            <a:ext cx="2786064" cy="2500314"/>
          </a:xfrm>
        </p:spPr>
      </p:pic>
      <p:pic>
        <p:nvPicPr>
          <p:cNvPr id="15365" name="Рисунок 6" descr="http://im4-tub-ru.yandex.net/i?id=86914575-52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85729"/>
            <a:ext cx="27146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7" descr="Со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85728"/>
            <a:ext cx="27146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428625" y="1857375"/>
            <a:ext cx="7421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8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Школьник </a:t>
            </a:r>
            <a:endParaRPr lang="ru-RU" sz="28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должен спать не менее 9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—</a:t>
            </a:r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10,5 часов.</a:t>
            </a:r>
            <a:endParaRPr lang="ru-RU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u="sng" dirty="0" smtClean="0">
                <a:solidFill>
                  <a:srgbClr val="FF0000"/>
                </a:solidFill>
              </a:rPr>
              <a:t>Занятия в школе (4-6 часов)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043863" cy="2286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  <p:pic>
        <p:nvPicPr>
          <p:cNvPr id="10244" name="Рисунок 5" descr="http://festival.1september.ru/articles/597243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001056" cy="48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270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smtClean="0"/>
              <a:t>Свободное время</a:t>
            </a:r>
            <a:endParaRPr lang="ru-RU" dirty="0"/>
          </a:p>
        </p:txBody>
      </p:sp>
      <p:pic>
        <p:nvPicPr>
          <p:cNvPr id="14339" name="Содержимое 7" descr="http://im6-tub-ru.yandex.net/i?id=347494937-37-72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2714620"/>
            <a:ext cx="3643312" cy="2643188"/>
          </a:xfrm>
        </p:spPr>
      </p:pic>
      <p:pic>
        <p:nvPicPr>
          <p:cNvPr id="14340" name="Содержимое 6" descr="http://im4-tub-ru.yandex.net/i?id=38644157-21-72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072066" y="1643050"/>
            <a:ext cx="3357587" cy="2071688"/>
          </a:xfrm>
        </p:spPr>
      </p:pic>
      <p:sp>
        <p:nvSpPr>
          <p:cNvPr id="14341" name="Текст 4"/>
          <p:cNvSpPr>
            <a:spLocks noGrp="1"/>
          </p:cNvSpPr>
          <p:nvPr>
            <p:ph type="body" sz="quarter" idx="1"/>
          </p:nvPr>
        </p:nvSpPr>
        <p:spPr>
          <a:xfrm>
            <a:off x="571500" y="1000109"/>
            <a:ext cx="3657600" cy="4286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Подготовка уроков</a:t>
            </a:r>
          </a:p>
        </p:txBody>
      </p:sp>
      <p:sp>
        <p:nvSpPr>
          <p:cNvPr id="14342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8" y="928671"/>
            <a:ext cx="3657600" cy="571503"/>
          </a:xfrm>
        </p:spPr>
        <p:txBody>
          <a:bodyPr/>
          <a:lstStyle/>
          <a:p>
            <a:pPr algn="ctr"/>
            <a:r>
              <a:rPr lang="ru-RU" dirty="0" smtClean="0"/>
              <a:t>  </a:t>
            </a:r>
            <a:r>
              <a:rPr lang="ru-RU" dirty="0" smtClean="0">
                <a:solidFill>
                  <a:schemeClr val="tx1"/>
                </a:solidFill>
              </a:rPr>
              <a:t>Досуг</a:t>
            </a:r>
          </a:p>
        </p:txBody>
      </p:sp>
      <p:sp>
        <p:nvSpPr>
          <p:cNvPr id="14343" name="Прямоугольник 8"/>
          <p:cNvSpPr>
            <a:spLocks noChangeArrowheads="1"/>
          </p:cNvSpPr>
          <p:nvPr/>
        </p:nvSpPr>
        <p:spPr bwMode="auto">
          <a:xfrm>
            <a:off x="571500" y="1500174"/>
            <a:ext cx="3500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 Schoolbook" pitchFamily="18" charset="0"/>
              </a:rPr>
              <a:t>Для занятий у ребенка должно быть свое рабочее место.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14344" name="Прямоугольник 9"/>
          <p:cNvSpPr>
            <a:spLocks noChangeArrowheads="1"/>
          </p:cNvSpPr>
          <p:nvPr/>
        </p:nvSpPr>
        <p:spPr bwMode="auto">
          <a:xfrm>
            <a:off x="5072066" y="3857629"/>
            <a:ext cx="3500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entury Schoolbook" pitchFamily="18" charset="0"/>
              </a:rPr>
              <a:t>Полтора-два часа свободного времени ребенок может использовать для занятий по интересам.</a:t>
            </a:r>
            <a:r>
              <a:rPr lang="ru-RU" dirty="0">
                <a:latin typeface="Century Schoolbook" pitchFamily="18" charset="0"/>
              </a:rPr>
              <a:t> </a:t>
            </a:r>
          </a:p>
          <a:p>
            <a:pPr algn="ctr"/>
            <a:endParaRPr lang="ru-RU" dirty="0">
              <a:latin typeface="Century Schoolbook" pitchFamily="18" charset="0"/>
            </a:endParaRPr>
          </a:p>
          <a:p>
            <a:pPr algn="ctr"/>
            <a:r>
              <a:rPr lang="ru-RU" b="1" dirty="0">
                <a:latin typeface="Century Schoolbook" pitchFamily="18" charset="0"/>
              </a:rPr>
              <a:t>Выбираем кружки</a:t>
            </a:r>
          </a:p>
          <a:p>
            <a:pPr algn="ctr"/>
            <a:r>
              <a:rPr lang="ru-RU" b="1" dirty="0">
                <a:latin typeface="Century Schoolbook" pitchFamily="18" charset="0"/>
              </a:rPr>
              <a:t> и секции.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Свободное время . Занятия по интересам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m5-tub-ru.yandex.net/i?id=186196630-12-72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785926"/>
            <a:ext cx="3786213" cy="3571900"/>
          </a:xfrm>
        </p:spPr>
      </p:pic>
      <p:sp>
        <p:nvSpPr>
          <p:cNvPr id="8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dirty="0" smtClean="0"/>
          </a:p>
          <a:p>
            <a:pPr>
              <a:buFont typeface="Wingdings" pitchFamily="2" charset="2"/>
              <a:buNone/>
            </a:pPr>
            <a:endParaRPr lang="ru-RU" b="1" dirty="0" smtClean="0"/>
          </a:p>
          <a:p>
            <a:pPr>
              <a:buFont typeface="Wingdings" pitchFamily="2" charset="2"/>
              <a:buNone/>
            </a:pPr>
            <a:endParaRPr lang="ru-RU" b="1" dirty="0" smtClean="0"/>
          </a:p>
          <a:p>
            <a:pPr>
              <a:buFont typeface="Wingdings" pitchFamily="2" charset="2"/>
              <a:buNone/>
            </a:pPr>
            <a:endParaRPr lang="ru-RU" b="1" dirty="0" smtClean="0"/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 rot="21358967">
            <a:off x="4357686" y="2357430"/>
            <a:ext cx="365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Содержимое 6" descr="http://im7-tub-ru.yandex.net/i?id=259279621-58-72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14876" y="1857364"/>
            <a:ext cx="4000528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время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Picture 8" descr="IMG_848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1500174"/>
            <a:ext cx="4041775" cy="4166011"/>
          </a:xfrm>
          <a:prstGeom prst="rect">
            <a:avLst/>
          </a:prstGeom>
          <a:noFill/>
        </p:spPr>
      </p:pic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357158" y="1500174"/>
          <a:ext cx="4046537" cy="4214842"/>
        </p:xfrm>
        <a:graphic>
          <a:graphicData uri="http://schemas.openxmlformats.org/presentationml/2006/ole">
            <p:oleObj spid="_x0000_s2052" name="Точечный рисунок" r:id="rId4" imgW="2666667" imgH="1775614" progId="PBrush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 4 класса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242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Точечный рисунок</vt:lpstr>
      <vt:lpstr> Общешкольный родительский педагогический всеобуч 30.11.2012г</vt:lpstr>
      <vt:lpstr>Творческая группа </vt:lpstr>
      <vt:lpstr>     </vt:lpstr>
      <vt:lpstr>     Сон</vt:lpstr>
      <vt:lpstr>Занятия в школе (4-6 часов)</vt:lpstr>
      <vt:lpstr>Свободное время</vt:lpstr>
      <vt:lpstr>Свободное время . Занятия по интересам</vt:lpstr>
      <vt:lpstr>Свободное время</vt:lpstr>
      <vt:lpstr>Результаты анкетирования 4 класса</vt:lpstr>
      <vt:lpstr>Результаты анкетирования 7-8 классов</vt:lpstr>
      <vt:lpstr>Результаты анкетирования 11-х классов</vt:lpstr>
      <vt:lpstr>Слайд 12</vt:lpstr>
      <vt:lpstr> Рекомендации родителям.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Общешкольный родительский педагогический всеобуч 30.11.2012г</dc:title>
  <dc:creator>Кузнецова Склярова</dc:creator>
  <cp:lastModifiedBy>Кузнецова Склярова</cp:lastModifiedBy>
  <cp:revision>14</cp:revision>
  <dcterms:created xsi:type="dcterms:W3CDTF">2012-11-09T07:58:14Z</dcterms:created>
  <dcterms:modified xsi:type="dcterms:W3CDTF">2012-11-29T05:44:42Z</dcterms:modified>
</cp:coreProperties>
</file>