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6" r:id="rId9"/>
    <p:sldId id="265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62" r:id="rId18"/>
    <p:sldId id="264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0C0EE4-9D90-49B1-B7FD-9952D12CD72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E57D24D-BDE7-4CD7-9C9C-F0A895809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80108"/>
          </a:xfrm>
        </p:spPr>
        <p:txBody>
          <a:bodyPr>
            <a:normAutofit/>
          </a:bodyPr>
          <a:lstStyle/>
          <a:p>
            <a:r>
              <a:rPr lang="ru-RU" sz="5400" dirty="0"/>
              <a:t>Подростковый возраст или Взрослые дети!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344816" cy="14732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«Маленькие детки – маленькие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бедки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Большие детки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–большие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бедки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05902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3" cy="5073427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Осознание себя  превращается в социальное сознание,  перенесенное внутрь.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 поисков себя, личностной нестабильности у него (к 15 годам) формируется "Я - концепция" - система внутренне  согласованных  представлений о себе, образов 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"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Я".  Ведущая деятельность - 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интимно-личностное общение».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Появляется подростковая  дружба и объединение   в неформальные группы. Возникают  яркие,  но обычно сменяющие друг друга увлечения.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88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412776"/>
            <a:ext cx="8208912" cy="4713387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этом возрасте не только быстрый, но и неравномерный. Поэтому часто чувствует себя усталым, неуклюжим. Думает, что привлекает всеобщее внимание, чувствует себя неловко.</a:t>
            </a:r>
          </a:p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Начинают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появляться признаки полового созревания. Проявляет интерес к противоположному полу. У девочек это проявляется раньше.</a:t>
            </a:r>
          </a:p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Девочки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обычно выглядят старше мальчиков.</a:t>
            </a:r>
          </a:p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Большинство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обладает большим аппетитом.</a:t>
            </a:r>
          </a:p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Иногда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казаться ленивым (естественный способ защиты его организма от чрезмерного напряжения).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Физические проявления.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78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себя вести: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Подросток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нуждается в особом типе взрослого человека, с которым он может общаться, который будет понимать его, даже когда подросток сам не понимает себя, который будет любить его и проявлять терпимость, даже когда кажется, что его больше никто не любит.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дать правильные знания об этом.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Старайтесь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чаще прибегать к их помощи, привлекать их к работе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2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19" cy="4641379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Происходят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изменения в мышлении. Требует фактов и доказательств. Он больше не принимает с готовностью все, что ему говорят, и подвергает все критике. Особенно критичен к авторитетам. Не любит разделять одинаковые убеждения с другими. Для него трудно принять те соображения, которые идут вразрез с его желаниями.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Начинает мыслить абстрактно, но обычно находит всему только крайние «контрастные» объяснения. Либо видит всё в чёрном, либо в белом цвете.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Способен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прогнозировать последствия своих поступков.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Интеллектуальные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7" cy="478539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Снабдить его необходимыми материалами, которые помогут ему доказать себе самому те истины, в которых он сомневается. Не пугаться сильно, если подросток выражает сильную критику, особенно в адрес тех, кто больше всего о нём заботится.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Давай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побольше «пищи» для размышления.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Поощряй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творческую деятельность, показывай нужду в его помощи, но не 5. Учи отвечать честно за свои поступки, сам умей признавать неправду в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себе.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5272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себя вести: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4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08911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Резкая смена настроения в соответствии с его физическим состоянием. 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Часто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проявляет вспыльчивость. Способен проявить сдержанность, когда находит это нужным.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Постепенно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начинает обретать уверенность в себе.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Обладает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энтузиазмом (сильное воодушевление, подъем духа).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Обладает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чувством юмора.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Склонен упрямо придерживаться своих взглядов, утверждать их повсюду.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Эмоциональные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1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628800"/>
            <a:ext cx="8172896" cy="442535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 этим возрастным особенностям следует относиться с пониманием, но не потакать капризам.</a:t>
            </a:r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Не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гасите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подростке энтузиазма. Вдохновляй его на добрые дела, учи стойко переносить неудачи.</a:t>
            </a:r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Внимательно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следите,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чтобы чувства юмора не переросло в издевательские насмешки и обидные шутки – не позволяйте таковых себе сами.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себя вести: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5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3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Ведите себя с ним как со взрослым:</a:t>
            </a:r>
          </a:p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Беседуйте с ним как на равных, с человеком осознающим, мыслящим, думающим, способным принимать решения и отвечать за свои поступки;</a:t>
            </a:r>
          </a:p>
          <a:p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Дайте ему больше свободы, но помните, что он не осознаёт реально взрослого состояния, он знает о взрослой жизни только по внешним её проявлениям;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Как себя вести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4969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психологии есть несколько простых правил: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Принять своего ребенка таким, каков он есть, агрессивного или влюбленного, самонадеянного и робкого, счастливого и несчастно, мечущегося и спокойного, такого разного и не всегда предсказуемого.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Понять, подсказать и направить, чтобы разочарования были не такими болезненными.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Научить радоваться жизни во всех ее проявлениях.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Такие советы весьма и весьма универсальны и обычному человеку будет довольно трудно воспользоваться ими в отношении своего ребенка. 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169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28800"/>
            <a:ext cx="7920879" cy="44973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Помните о том, что Вы родитель, что Ваш ребёнок только думает, что он взрослый, стремиться в мир взрослых 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sz="4000" dirty="0">
                <a:solidFill>
                  <a:srgbClr val="FF0000"/>
                </a:solidFill>
              </a:rPr>
              <a:t>как он вольётся в него будет зависеть только от Вас.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«Вы ответственны за своих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380062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628800"/>
            <a:ext cx="7596832" cy="4497363"/>
          </a:xfrm>
        </p:spPr>
        <p:txBody>
          <a:bodyPr>
            <a:normAutofit lnSpcReduction="10000"/>
          </a:bodyPr>
          <a:lstStyle/>
          <a:p>
            <a:r>
              <a:rPr lang="ru-RU" sz="2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Подростковый возраст-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испытание не только з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нынешнее поведение родителей по отношению к подростку, а проверка - на сколько правильно Вы до этого воспитывали своего ребёнка, достаточно ли времени ему уделяли 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правильно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 взаимодействовали с ним.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Ведь именно от того, что он успел впитать, что он знает плохого и хорошего, то он Вам, дорогие родители, в подростковом возрасте и выдаст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«Вы ответственны за своих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74546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4644"/>
            <a:ext cx="7892694" cy="6156684"/>
          </a:xfrm>
        </p:spPr>
      </p:pic>
    </p:spTree>
    <p:extLst>
      <p:ext uri="{BB962C8B-B14F-4D97-AF65-F5344CB8AC3E}">
        <p14:creationId xmlns:p14="http://schemas.microsoft.com/office/powerpoint/2010/main" val="26701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608512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Средний 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подростковый возраст 13-14лет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 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характеризуется: </a:t>
            </a:r>
          </a:p>
          <a:p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стремлении демонстрировать взрослое поведение, выражается это в конфликтности и агрессии подростка. </a:t>
            </a:r>
          </a:p>
          <a:p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Подросток требует к себе нового отношения – не зависимости, возможности проявлять себя как хочется. </a:t>
            </a:r>
          </a:p>
          <a:p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 касается характера, то подростки становятся резкими, быстро возбудимыми, не редки депрессии.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«Вы ответственны за своих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21579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Стремление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быть взрослым и независимым, на самом же деле это стремление выражается лишь во внешних проявлениях взрослости. То есть дети хотят, чтобы их слушали и к ним прислушивались, но вместе с тем не хотят принимать решения, брать на себя какую-то ответственность за свою жизнь.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«Вы ответственны за своих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74968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«Чувство взрослости» у подростков выражается лишь в желании быть взрослым внешне и во всех внешних, видимых и слышимых её проявлениях – взаимодействие с обществом, друзьями и противоположным полом.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«Вы ответственны за своих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107777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844824"/>
            <a:ext cx="7884864" cy="428133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Подражание  внешним признакам взрослости:      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особый лексикон;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- одежда и косметика;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- приемы взрослого поведения: кокетство, ухаживания, развлечения;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- "низкая культура досуга" - подражание  особому стилю веселой жизни.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</a:t>
            </a:r>
            <a:r>
              <a:rPr lang="ru-RU" dirty="0"/>
              <a:t>проявлений  "чувства взрослости"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13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Большинство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внешних проявлений, которые видят подростки у взрослых и перенимают их - это негативные стороны: грубость, злость, не желание прислушаться. 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плохие привычки: курение,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алкоголь.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«Вы ответственны за своих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86674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требование не считать  подростка  маленьким;</a:t>
            </a:r>
          </a:p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требование прав таких же, как у взрослого;</a:t>
            </a:r>
          </a:p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стремление  вести себя "как взрослый";</a:t>
            </a:r>
          </a:p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потребность  в признании его взрослости окружающими.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232826"/>
              </p:ext>
            </p:extLst>
          </p:nvPr>
        </p:nvGraphicFramePr>
        <p:xfrm>
          <a:off x="755576" y="692696"/>
          <a:ext cx="7992888" cy="539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181"/>
                <a:gridCol w="4873707"/>
              </a:tblGrid>
              <a:tr h="852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Кризис подросткового  возраста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Признаки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0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Трудности отношений со взрослыми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-  негативизм;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-  упрямство;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- безразличие к школьным  успехам;                                                                                 - уходы из школы, пропуски;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Появление своих "тайн"  от взрослых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- ведение дневников;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поиск "душевного убежища",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где никто и ничто не стесняет свободу;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Подростковые компании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поиск друга, понимающего сверстника                                 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0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Направленность на себя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психологическая – начало "поиска  себя";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физические изменения -     начало полового созревания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1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1131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Подростковый возраст или Взрослые дети! </vt:lpstr>
      <vt:lpstr>«Вы ответственны за своих детей»</vt:lpstr>
      <vt:lpstr>«Вы ответственны за своих детей»</vt:lpstr>
      <vt:lpstr>«Вы ответственны за своих детей»</vt:lpstr>
      <vt:lpstr>«Вы ответственны за своих детей»</vt:lpstr>
      <vt:lpstr> Виды проявлений  "чувства взрослости"  </vt:lpstr>
      <vt:lpstr>«Вы ответственны за своих детей»</vt:lpstr>
      <vt:lpstr>Презентация PowerPoint</vt:lpstr>
      <vt:lpstr>Презентация PowerPoint</vt:lpstr>
      <vt:lpstr>Презентация PowerPoint</vt:lpstr>
      <vt:lpstr>Физические проявления.</vt:lpstr>
      <vt:lpstr>Презентация PowerPoint</vt:lpstr>
      <vt:lpstr>Интеллектуальные.</vt:lpstr>
      <vt:lpstr>Как себя вести:</vt:lpstr>
      <vt:lpstr>Эмоциональные </vt:lpstr>
      <vt:lpstr>Как себя вести:</vt:lpstr>
      <vt:lpstr>Как себя вести</vt:lpstr>
      <vt:lpstr>Презентация PowerPoint</vt:lpstr>
      <vt:lpstr>«Вы ответственны за своих детей»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Подростковый возраст или Взрослые дети!</dc:title>
  <dc:creator>Tatyana</dc:creator>
  <cp:lastModifiedBy>Tatyana</cp:lastModifiedBy>
  <cp:revision>11</cp:revision>
  <dcterms:created xsi:type="dcterms:W3CDTF">2012-11-23T17:59:06Z</dcterms:created>
  <dcterms:modified xsi:type="dcterms:W3CDTF">2013-02-08T17:30:18Z</dcterms:modified>
</cp:coreProperties>
</file>