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8" r:id="rId2"/>
    <p:sldId id="263" r:id="rId3"/>
    <p:sldId id="264" r:id="rId4"/>
    <p:sldId id="283" r:id="rId5"/>
    <p:sldId id="266" r:id="rId6"/>
    <p:sldId id="273" r:id="rId7"/>
    <p:sldId id="29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8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C8B6C0-8003-4DBA-B1EF-504515D87E19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E97E7F9-4C3C-4444-8C93-1C05BA874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2B417-4184-4395-B551-B3B74268B6CA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26BB2-994F-4FD3-BE11-724B437DD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2AAAD-5617-442D-940C-32BB01DAD1A6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033C6-C007-4CC7-924D-2DD96DB0B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2EDFF-687B-4A91-BB6B-3A48582D95D7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9A615-9DB6-4BC1-916C-7BCD7B272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96346-2141-48DC-9C9C-8A8701DD7279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0F984-8216-441E-A178-6F98BDF98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0738B-97EB-4468-9F85-955223B704A2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5C46A-E3C1-415C-A535-57EAC4DB5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FBDB3-0A15-45AC-A530-3A79664B6AD1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6C2B1-7AF3-4B9F-9DEB-EF7254953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21756-AC08-42C8-88F7-E368724E531A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94FF-5CB6-46CA-9C84-968219355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90AC5-EAFC-42C0-BE18-063FA67C6921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3E506-B538-471C-BF14-F87872753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4E2E1-8D57-47E6-BE44-31A4A9AEFE92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B8174-1802-489A-AF16-52FDF8673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C5510-E7B0-485C-AD6E-F810EE1197D0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95556-4E3D-4BEC-89AB-2C52B8079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3672D-6644-4B23-A163-27052017ACD5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B4BA1-5D6B-4930-8039-997E53E83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048A20-B3E8-4580-BAAF-2FA0423C7E5A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3BD79B-BDE5-46FA-B1CD-4391EC938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E:\фото\IMG_13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3249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7950" y="6350"/>
            <a:ext cx="3265488" cy="1625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0000"/>
                </a:solidFill>
                <a:cs typeface="Arial" charset="0"/>
              </a:rPr>
              <a:t>Еланский филиал </a:t>
            </a:r>
          </a:p>
          <a:p>
            <a:pPr>
              <a:defRPr/>
            </a:pPr>
            <a:r>
              <a:rPr lang="ru-RU" sz="2000" b="1">
                <a:solidFill>
                  <a:srgbClr val="000000"/>
                </a:solidFill>
                <a:cs typeface="Arial" charset="0"/>
              </a:rPr>
              <a:t>ГБОУ СОШ с.Новокуровка</a:t>
            </a:r>
          </a:p>
          <a:p>
            <a:pPr>
              <a:defRPr/>
            </a:pPr>
            <a:r>
              <a:rPr lang="ru-RU" sz="2000" b="1">
                <a:solidFill>
                  <a:srgbClr val="000000"/>
                </a:solidFill>
                <a:cs typeface="Arial" charset="0"/>
              </a:rPr>
              <a:t>м.р.Хворостянский </a:t>
            </a:r>
          </a:p>
          <a:p>
            <a:pPr>
              <a:defRPr/>
            </a:pPr>
            <a:r>
              <a:rPr lang="ru-RU" sz="2000" b="1">
                <a:solidFill>
                  <a:srgbClr val="000000"/>
                </a:solidFill>
                <a:cs typeface="Arial" charset="0"/>
              </a:rPr>
              <a:t>2</a:t>
            </a:r>
            <a:r>
              <a:rPr lang="ru-RU" sz="2000" b="1">
                <a:solidFill>
                  <a:srgbClr val="000000"/>
                </a:solidFill>
                <a:latin typeface="Arial" charset="0"/>
                <a:cs typeface="Arial" charset="0"/>
              </a:rPr>
              <a:t>9</a:t>
            </a:r>
            <a:r>
              <a:rPr lang="ru-RU" sz="2000" b="1">
                <a:solidFill>
                  <a:srgbClr val="000000"/>
                </a:solidFill>
                <a:cs typeface="Arial" charset="0"/>
              </a:rPr>
              <a:t> апреля 2014 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6314" y="5288340"/>
            <a:ext cx="5786987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Районный семинар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«Деятельность ДОУ по осуществлению информационно-коммуникативных технологий»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5888"/>
            <a:ext cx="854392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785225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395288" y="692150"/>
            <a:ext cx="83534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Arial Black" pitchFamily="34" charset="0"/>
              </a:rPr>
              <a:t>ВОСПИТАТЕЛИ ИСПОЛЬЗУЮТ В СВОЕЙ РАБОТЕ ИКТ:</a:t>
            </a:r>
          </a:p>
          <a:p>
            <a:endParaRPr lang="ru-RU">
              <a:latin typeface="Trebuchet MS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>
                <a:solidFill>
                  <a:srgbClr val="23735D"/>
                </a:solidFill>
                <a:latin typeface="Trebuchet MS" pitchFamily="34" charset="0"/>
              </a:rPr>
              <a:t>В НЕПОСРЕДСТВЕННО ОБРАЗОВАТЕЛЬНОЙ ДЕЯТЕЛЬНОСТИ (ВОСПИТАТЕЛЬ- ИРИНА ГРИГОРЬЕВНА ГОЛОВИНА);</a:t>
            </a:r>
          </a:p>
          <a:p>
            <a:pPr>
              <a:lnSpc>
                <a:spcPct val="150000"/>
              </a:lnSpc>
            </a:pPr>
            <a:endParaRPr lang="ru-RU" b="1">
              <a:solidFill>
                <a:srgbClr val="23735D"/>
              </a:solidFill>
              <a:latin typeface="Trebuchet MS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>
                <a:solidFill>
                  <a:srgbClr val="23735D"/>
                </a:solidFill>
                <a:latin typeface="Trebuchet MS" pitchFamily="34" charset="0"/>
              </a:rPr>
              <a:t>В РЕЖИМНЫХ МОМЕНТАХ;</a:t>
            </a:r>
          </a:p>
          <a:p>
            <a:pPr>
              <a:lnSpc>
                <a:spcPct val="150000"/>
              </a:lnSpc>
            </a:pPr>
            <a:endParaRPr lang="ru-RU" b="1">
              <a:solidFill>
                <a:srgbClr val="23735D"/>
              </a:solidFill>
              <a:latin typeface="Trebuchet MS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>
                <a:solidFill>
                  <a:srgbClr val="23735D"/>
                </a:solidFill>
                <a:latin typeface="Trebuchet MS" pitchFamily="34" charset="0"/>
              </a:rPr>
              <a:t>В РАБОТЕ  С РОДИТЕЛЯМИ (ВОСПИТАТЕЛЬ – ВЕРА ВАСИЛЬЕВНА ФИЛИНА);</a:t>
            </a:r>
          </a:p>
          <a:p>
            <a:pPr>
              <a:lnSpc>
                <a:spcPct val="150000"/>
              </a:lnSpc>
            </a:pPr>
            <a:endParaRPr lang="ru-RU" b="1">
              <a:solidFill>
                <a:srgbClr val="23735D"/>
              </a:solidFill>
              <a:latin typeface="Trebuchet MS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>
                <a:solidFill>
                  <a:srgbClr val="23735D"/>
                </a:solidFill>
                <a:latin typeface="Trebuchet MS" pitchFamily="34" charset="0"/>
              </a:rPr>
              <a:t>В СОСТАВЛЕНИИ КОМПЬЮТЕРНЫХ ПРЕЗЕНТАЦИИ ПРОЕКТНОЙ ДЕЯТЕЛЬНОСТИ  (ВОСПИТАТЕЛЬ – ТАМАРА АЛЕКСАНДРОВНА ФИЛИНА)</a:t>
            </a:r>
          </a:p>
          <a:p>
            <a:pPr>
              <a:buFont typeface="Wingdings" pitchFamily="2" charset="2"/>
              <a:buChar char="Ø"/>
            </a:pPr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1300"/>
            <a:ext cx="8640763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8713787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2888"/>
            <a:ext cx="8640763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186</TotalTime>
  <Words>53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Trebuchet MS</vt:lpstr>
      <vt:lpstr>Georgia</vt:lpstr>
      <vt:lpstr>Calibri</vt:lpstr>
      <vt:lpstr>Arial Black</vt:lpstr>
      <vt:lpstr>Wingdings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nout4</dc:creator>
  <cp:lastModifiedBy>сяччч</cp:lastModifiedBy>
  <cp:revision>35</cp:revision>
  <dcterms:created xsi:type="dcterms:W3CDTF">2014-04-02T06:16:08Z</dcterms:created>
  <dcterms:modified xsi:type="dcterms:W3CDTF">2015-02-09T15:59:44Z</dcterms:modified>
</cp:coreProperties>
</file>