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285992"/>
            <a:ext cx="8286808" cy="2214578"/>
          </a:xfrm>
        </p:spPr>
        <p:txBody>
          <a:bodyPr>
            <a:noAutofit/>
          </a:bodyPr>
          <a:lstStyle/>
          <a:p>
            <a:r>
              <a:rPr lang="ru-RU" sz="7200" u="sng" dirty="0" smtClean="0">
                <a:latin typeface="Times New Roman" pitchFamily="18" charset="0"/>
                <a:cs typeface="Times New Roman" pitchFamily="18" charset="0"/>
              </a:rPr>
              <a:t>Народные инструменты</a:t>
            </a:r>
            <a:endParaRPr lang="ru-RU" sz="72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6436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Ударные народные инструменты:</a:t>
            </a:r>
          </a:p>
          <a:p>
            <a:pPr algn="ctr">
              <a:buNone/>
            </a:pPr>
            <a:endParaRPr lang="ru-RU" sz="4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Барабаны</a:t>
            </a:r>
          </a:p>
          <a:p>
            <a:pPr marL="742950" indent="-742950">
              <a:buAutoNum type="arabicPeriod"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Ложки</a:t>
            </a:r>
          </a:p>
          <a:p>
            <a:pPr marL="742950" indent="-742950">
              <a:buAutoNum type="arabicPeriod"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Погремушки</a:t>
            </a:r>
          </a:p>
          <a:p>
            <a:pPr marL="742950" indent="-742950">
              <a:buAutoNum type="arabicPeriod"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Трещотки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дров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7737" y="1600200"/>
            <a:ext cx="4708525" cy="470852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Андреев В. В.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7323" y="1600200"/>
            <a:ext cx="3489353" cy="470852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5721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Василий Васильевич Андреев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(1861 —1918)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музыкант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композитор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виртуоз-балалаечник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Организатор и руководитель первого оркестра русских народных инструментов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Родился в Тверской области в городе Бежецке.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428604"/>
            <a:ext cx="8858312" cy="62151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домр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928670"/>
            <a:ext cx="8623390" cy="573841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7500990" cy="64293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балалай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642894"/>
            <a:ext cx="6215106" cy="621510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6436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Струнные народные инструменты:</a:t>
            </a:r>
          </a:p>
          <a:p>
            <a:pPr>
              <a:buNone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7200" dirty="0" smtClean="0"/>
              <a:t>1.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домра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2.балалайка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3. гусли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ожок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927" y="1071546"/>
            <a:ext cx="8363473" cy="557216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64360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Деревянные духовые народные инструменты:</a:t>
            </a:r>
          </a:p>
          <a:p>
            <a:pPr>
              <a:buNone/>
            </a:pPr>
            <a:r>
              <a:rPr lang="ru-RU" sz="7200" dirty="0" smtClean="0"/>
              <a:t>1.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Рожок</a:t>
            </a:r>
          </a:p>
          <a:p>
            <a:pPr marL="1143000" indent="-1143000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2. Дудочка</a:t>
            </a:r>
          </a:p>
          <a:p>
            <a:pPr marL="1143000" indent="-1143000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3. Свирель</a:t>
            </a:r>
          </a:p>
          <a:p>
            <a:pPr marL="1143000" indent="-1143000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4. Жалейка</a:t>
            </a:r>
          </a:p>
          <a:p>
            <a:pPr>
              <a:buNone/>
            </a:pP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гармош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862786"/>
            <a:ext cx="5643602" cy="564360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6436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Клавишно-духовые народные инструменты:</a:t>
            </a:r>
          </a:p>
          <a:p>
            <a:pPr algn="ctr"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dirty="0" smtClean="0"/>
              <a:t>1. </a:t>
            </a:r>
            <a:r>
              <a:rPr lang="ru-RU" sz="7200" smtClean="0">
                <a:latin typeface="Times New Roman" pitchFamily="18" charset="0"/>
                <a:cs typeface="Times New Roman" pitchFamily="18" charset="0"/>
              </a:rPr>
              <a:t>Гармонь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1143000" indent="-1143000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2. Баян</a:t>
            </a:r>
          </a:p>
          <a:p>
            <a:pPr>
              <a:buNone/>
            </a:pP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жк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000" y="2982912"/>
            <a:ext cx="3810000" cy="19431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</TotalTime>
  <Words>68</Words>
  <PresentationFormat>Экран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Народные инструменты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internet</cp:lastModifiedBy>
  <cp:revision>7</cp:revision>
  <dcterms:modified xsi:type="dcterms:W3CDTF">2013-02-26T15:28:22Z</dcterms:modified>
</cp:coreProperties>
</file>