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7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A486E-91BA-4F4A-BF6C-5030529BC2F3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FDE68-7BAB-4804-AA5C-A1B134E44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17513579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32675">
            <a:off x="989196" y="1107033"/>
            <a:ext cx="2595505" cy="3441063"/>
          </a:xfrm>
        </p:spPr>
        <p:txBody>
          <a:bodyPr>
            <a:no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Успокаивающий вариант музыкального тренинга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И.-С. 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Прелюдия №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 мин). Установка на состояние покоя и отдыха.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И.-С. Бах. Прелюдия № 8 (4 мин 30 с). Расслабление мимических мышц лица.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И.-С. Бах. Хор (3 мин 30 с). Расслабление мышц рук.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Ф. Шопен. Прелюдия № 4 (2 мин 5 с). Расслабление мышц туловища.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Ф. Шопен. Прелюдия № 13 (4 мин 35 с). Расслабление мыши ног.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Ф. Шопен. Прелюдия N° 15 (2 мин 20 с). Регуляция ритма дыхания и сердечных сокращений.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Глюк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«Мелодия» (4 мин 5 с). Выход из состояния расслабленности.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Ф. Шопен. Прелюдия № 17 (3 мин 45 с). Общая активизация.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939199">
            <a:off x="4776297" y="1581463"/>
            <a:ext cx="3189207" cy="4286214"/>
          </a:xfrm>
        </p:spPr>
        <p:txBody>
          <a:bodyPr>
            <a:normAutofit/>
          </a:bodyPr>
          <a:lstStyle/>
          <a:p>
            <a:r>
              <a:rPr lang="ru-RU" sz="1100" b="1" i="1" dirty="0">
                <a:solidFill>
                  <a:schemeClr val="tx1"/>
                </a:solidFill>
              </a:rPr>
              <a:t>Мобилизующий вариант музыкального тренинга </a:t>
            </a:r>
            <a:endParaRPr lang="ru-RU" sz="1100" dirty="0">
              <a:solidFill>
                <a:schemeClr val="tx1"/>
              </a:solidFill>
            </a:endParaRP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И.-С. Бах. Прелюдия &gt;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&lt;2 мин). Установка на состояние покоя и отдыха.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И.-С. Бах. Прелюдия № 8 (4 мин 30 с). Расслабление мимических мышц лица.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И.-С. Бах. Хор (3 мин 30 с). Расслабление мыши рук.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	Ф. Шопен. Прелюдия № 4 (2 мин 5 с) Расслабление мышц туловища.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--Ф. Шопен Прелюдия N2 13 (4 мин 35 с). Расслабление мышц ног.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«Мелодия» (4 мин 5 с). Мобилизация физического и психического тонуса.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Таривердиев. «Мгновение* (1 мин 45 с). Формирование состояния уверенности и репродукция предстоящей деятельности.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 Визе — Р. Щедрин «Тореадор» (45 с). Формирование состояния уверенности и репродукция предстоящей деятельности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68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Успокаивающий вариант музыкального тренинга   И.-С. Бах. Прелюдия № I (2 мин). Установка на состояние покоя и отдыха. И.-С. Бах. Прелюдия № 8 (4 мин 30 с). Расслабление мимических мышц лица. И.-С. Бах. Хор (3 мин 30 с). Расслабление мышц рук. Ф. Шопен. Прелюдия № 4 (2 мин 5 с). Расслабление мышц туловища. Ф. Шопен. Прелюдия № 13 (4 мин 35 с). Расслабление мыши ног. Ф. Шопен. Прелюдия N° 15 (2 мин 20 с). Регуляция ритма дыхания и сердечных сокращений. К. Глюк. «Мелодия» (4 мин 5 с). Выход из состояния расслабленности. Ф. Шопен. Прелюдия № 17 (3 мин 45 с). Общая активизация. </vt:lpstr>
    </vt:vector>
  </TitlesOfParts>
  <Company>МДОУ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Успокаивающий вариант музыкального тренинга   И.-С. Бах. Прелюдия № I (2 мин). Установка на состояние покоя и отдыха. И.-С. Бах. Прелюдия № 8 (4 мин 30 с). Расслабление мимических мышц лица. И.-С. Бах. Хор (3 мин 30 с). Расслабление мышц рук. Ф. Шопен. Прелюдия № 4 (2 мин 5 с). Расслабление мышц туловища. Ф. Шопен. Прелюдия № 13 (4 мин 35 с). Расслабление мыши ног. Ф. Шопен. Прелюдия N° 15 (2 мин 20 с). Регуляция ритма дыхания и сердечных сокращений. К. Глюк. «Мелодия» (4 мин 5 с). Выход из состояния расслабленности. Ф. Шопен. Прелюдия № 17 (3 мин 45 с). Общая активизация. </dc:title>
  <dc:creator>Наталья Николаевна</dc:creator>
  <cp:lastModifiedBy>Наталья Николаевна</cp:lastModifiedBy>
  <cp:revision>12</cp:revision>
  <dcterms:created xsi:type="dcterms:W3CDTF">2000-12-31T22:31:28Z</dcterms:created>
  <dcterms:modified xsi:type="dcterms:W3CDTF">2001-01-01T00:29:38Z</dcterms:modified>
</cp:coreProperties>
</file>