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6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6" r:id="rId13"/>
    <p:sldId id="278" r:id="rId14"/>
    <p:sldId id="279" r:id="rId15"/>
    <p:sldId id="280" r:id="rId16"/>
    <p:sldId id="283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675A-E9E2-41D5-83B5-EDAEBEE51537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2B0F7-0F11-425A-9BA7-D1AA64EEE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E3ACD-B72B-46E5-A9F2-5CC0450124D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6D78A3-31AF-4DF9-A738-79DDDCA24EFA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C33DFE-024F-4B15-A9C1-4F83ED81E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2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29684" cy="2143139"/>
          </a:xfrm>
        </p:spPr>
        <p:txBody>
          <a:bodyPr/>
          <a:lstStyle/>
          <a:p>
            <a:r>
              <a:rPr lang="ru-RU" dirty="0" smtClean="0"/>
              <a:t>Для родителей – 9-ого класса</a:t>
            </a:r>
            <a:br>
              <a:rPr lang="ru-RU" dirty="0" smtClean="0"/>
            </a:br>
            <a:r>
              <a:rPr lang="ru-RU" dirty="0" smtClean="0"/>
              <a:t>апрель 2010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2571744"/>
            <a:ext cx="6143668" cy="4000528"/>
          </a:xfrm>
        </p:spPr>
        <p:txBody>
          <a:bodyPr>
            <a:normAutofit/>
          </a:bodyPr>
          <a:lstStyle/>
          <a:p>
            <a:pPr marL="457200" indent="-457200" algn="l"/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1.    Знакомство с Положением о порядке приема в 10-ый класс в2010 году.</a:t>
            </a:r>
          </a:p>
          <a:p>
            <a:pPr marL="457200" indent="-457200" algn="l"/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2.    Подготовка к ГИА.</a:t>
            </a:r>
          </a:p>
          <a:p>
            <a:pPr marL="457200" indent="-457200" algn="l"/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3.    Итоги репетиционных экзаменов.</a:t>
            </a:r>
            <a:endParaRPr lang="ru-RU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500034" y="3214686"/>
            <a:ext cx="1627640" cy="164307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285728"/>
            <a:ext cx="721523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Амержанов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Б.-     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19б.- 3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Аринушкина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М.- 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28б.- 4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Безъязычная К.- 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29б.-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Бочкарева Д. -               33б.-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Бреднев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К. -                    23б. - 3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Дараева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Ю.-                   25б. - 4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Емельянова Т. –            22б. - 3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Знобин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Д. -                      22б. - 3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ИлюшкинС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25б. 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Киримов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К.-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11б. -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Клементьев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 –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16б. 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Кузьмина А.-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23б. 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Лебедева А.-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22б. 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Лопатина А. 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25б. -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Матвеева А.-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 б. - 4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Миронец Л. 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25б. - 4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Молотков А.-       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13б.-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Панарин В.-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16б. - 3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Путятина Л. 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16б. - 3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Фролова Т. 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25б. - 4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Чимаров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К. 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б. - 3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Чернова Е.-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12б -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Шарипова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Н. –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20б. -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b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b="1" dirty="0" err="1" smtClean="0"/>
              <a:t>Отсутств</a:t>
            </a:r>
            <a:r>
              <a:rPr lang="ru-RU" sz="1600" b="1" dirty="0"/>
              <a:t>.- 2 чел. (</a:t>
            </a:r>
            <a:r>
              <a:rPr lang="ru-RU" sz="1600" b="1" dirty="0" err="1"/>
              <a:t>Негодин</a:t>
            </a:r>
            <a:r>
              <a:rPr lang="ru-RU" sz="1600" b="1" dirty="0"/>
              <a:t> Игорь, Каширина Марина)</a:t>
            </a:r>
            <a:endParaRPr lang="ru-RU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7543824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200" u="sng" dirty="0" smtClean="0"/>
              <a:t>Анализ диагностической работы в 9 классе  по математике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математике предлагалась  форма оценивания /зачет/ и /незачет/.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Писали -23 уч-ся: 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«зачет»-7, «незачет»-16.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071810"/>
            <a:ext cx="7239000" cy="3500462"/>
          </a:xfrm>
        </p:spPr>
        <p:txBody>
          <a:bodyPr>
            <a:normAutofit fontScale="85000" lnSpcReduction="20000"/>
          </a:bodyPr>
          <a:lstStyle/>
          <a:p>
            <a:r>
              <a:rPr lang="ru-RU" sz="1800" b="1" dirty="0" smtClean="0"/>
              <a:t>                                             Незачет  у следующих уч-ся: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Амержанов</a:t>
            </a: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Б.-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Аринушкина</a:t>
            </a: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М.-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Бреднев</a:t>
            </a: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К. –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Знобин</a:t>
            </a: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Д. –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Киримов</a:t>
            </a: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К.-</a:t>
            </a:r>
            <a:endParaRPr lang="ru-RU" sz="1800" u="sng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Клементьев</a:t>
            </a: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 – </a:t>
            </a:r>
            <a:r>
              <a:rPr lang="en-US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Кузьмина А.-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Каширина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Лебедева А.-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Лопатина А. -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Матвеева А.-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Миронец Л. -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Молотков А.-</a:t>
            </a:r>
            <a:endParaRPr lang="ru-RU" sz="1800" u="sng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Панарин В.-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Путятина Л. –</a:t>
            </a:r>
            <a:endParaRPr lang="ru-RU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Чернова Е.-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1800" b="1" u="sng" dirty="0" err="1" smtClean="0">
                <a:latin typeface="Times New Roman" pitchFamily="18" charset="0"/>
                <a:cs typeface="Times New Roman" pitchFamily="18" charset="0"/>
              </a:rPr>
              <a:t>Негодин</a:t>
            </a:r>
            <a:endParaRPr lang="ru-RU" sz="1800" u="sng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35729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Анализ</a:t>
            </a:r>
            <a:br>
              <a:rPr lang="ru-RU" sz="1600" dirty="0" smtClean="0"/>
            </a:br>
            <a:r>
              <a:rPr lang="ru-RU" sz="1600" dirty="0" smtClean="0"/>
              <a:t>репетиционной экзаменационной работы обществознанию</a:t>
            </a:r>
            <a:br>
              <a:rPr lang="ru-RU" sz="1600" dirty="0" smtClean="0"/>
            </a:br>
            <a:r>
              <a:rPr lang="ru-RU" sz="1600" dirty="0" smtClean="0"/>
              <a:t>в 9 классе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072462" cy="478634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28596" y="1571613"/>
          <a:ext cx="7500990" cy="1285883"/>
        </p:xfrm>
        <a:graphic>
          <a:graphicData uri="http://schemas.openxmlformats.org/presentationml/2006/ole">
            <p:oleObj spid="_x0000_s25605" name="Документ" r:id="rId3" imgW="7092861" imgH="1222930" progId="Word.Document.12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28596" y="2857496"/>
          <a:ext cx="7000924" cy="3571900"/>
        </p:xfrm>
        <a:graphic>
          <a:graphicData uri="http://schemas.openxmlformats.org/presentationml/2006/ole">
            <p:oleObj spid="_x0000_s25606" name="Документ" r:id="rId4" imgW="4997763" imgH="334095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32018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Анализ</a:t>
            </a:r>
            <a:br>
              <a:rPr lang="ru-RU" sz="1600" dirty="0" smtClean="0"/>
            </a:br>
            <a:r>
              <a:rPr lang="ru-RU" sz="1600" dirty="0" smtClean="0"/>
              <a:t>репетиционной экзаменационной работы по истории</a:t>
            </a:r>
            <a:br>
              <a:rPr lang="ru-RU" sz="1600" dirty="0" smtClean="0"/>
            </a:br>
            <a:r>
              <a:rPr lang="ru-RU" sz="1600" dirty="0" smtClean="0"/>
              <a:t>в 9 классе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928803"/>
            <a:ext cx="7496204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86190"/>
            <a:ext cx="664373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786742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Анализ</a:t>
            </a:r>
            <a:br>
              <a:rPr lang="ru-RU" sz="1800" dirty="0" smtClean="0"/>
            </a:br>
            <a:r>
              <a:rPr lang="ru-RU" sz="1800" dirty="0" smtClean="0"/>
              <a:t>репетиционной экзаменационной работы по биологии</a:t>
            </a:r>
            <a:br>
              <a:rPr lang="ru-RU" sz="1800" dirty="0" smtClean="0"/>
            </a:br>
            <a:r>
              <a:rPr lang="ru-RU" sz="1800" dirty="0" smtClean="0"/>
              <a:t>в 9 классе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143900" cy="466981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Список уч-ся по биологии:</a:t>
            </a:r>
          </a:p>
          <a:p>
            <a:r>
              <a:rPr lang="ru-RU" sz="1800" b="1" dirty="0" smtClean="0"/>
              <a:t>1.Безъязычная     3                             7. Чернова      3</a:t>
            </a:r>
            <a:endParaRPr lang="ru-RU" sz="1800" b="1" dirty="0" smtClean="0"/>
          </a:p>
          <a:p>
            <a:r>
              <a:rPr lang="ru-RU" sz="1800" b="1" dirty="0" smtClean="0"/>
              <a:t>2.Дараева             3</a:t>
            </a:r>
            <a:endParaRPr lang="ru-RU" sz="1800" b="1" dirty="0" smtClean="0"/>
          </a:p>
          <a:p>
            <a:r>
              <a:rPr lang="ru-RU" sz="1800" b="1" dirty="0" smtClean="0"/>
              <a:t>3.Емельянова      3</a:t>
            </a:r>
            <a:endParaRPr lang="ru-RU" sz="1800" b="1" dirty="0" smtClean="0"/>
          </a:p>
          <a:p>
            <a:r>
              <a:rPr lang="ru-RU" sz="1800" b="1" dirty="0" smtClean="0"/>
              <a:t>4.Киримов            2</a:t>
            </a:r>
            <a:endParaRPr lang="ru-RU" sz="1800" b="1" dirty="0" smtClean="0"/>
          </a:p>
          <a:p>
            <a:r>
              <a:rPr lang="ru-RU" sz="1800" b="1" dirty="0" smtClean="0"/>
              <a:t>5.Молотков          4</a:t>
            </a:r>
            <a:endParaRPr lang="ru-RU" sz="1800" b="1" dirty="0" smtClean="0"/>
          </a:p>
          <a:p>
            <a:r>
              <a:rPr lang="ru-RU" sz="1800" b="1" dirty="0" smtClean="0"/>
              <a:t>6.Фролова             4</a:t>
            </a:r>
            <a:endParaRPr lang="ru-RU" sz="1800" b="1" dirty="0" smtClean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0" y="4221163"/>
          <a:ext cx="8763000" cy="1509712"/>
        </p:xfrm>
        <a:graphic>
          <a:graphicData uri="http://schemas.openxmlformats.org/presentationml/2006/ole">
            <p:oleObj spid="_x0000_s27650" name="Документ" r:id="rId3" imgW="6677733" imgH="113140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Анализ репетиционного экзамена по литературе.</a:t>
            </a:r>
            <a:br>
              <a:rPr lang="ru-RU" sz="2400" dirty="0" smtClean="0"/>
            </a:br>
            <a:r>
              <a:rPr lang="ru-RU" sz="2400" dirty="0" smtClean="0"/>
              <a:t> 9 класс.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Сдавали – 2 человека:          </a:t>
            </a:r>
            <a:r>
              <a:rPr lang="ru-RU" dirty="0" err="1" smtClean="0"/>
              <a:t>Кач</a:t>
            </a:r>
            <a:r>
              <a:rPr lang="ru-RU" dirty="0" smtClean="0"/>
              <a:t>.- 0%,  Усп.-100%            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Аринушкина</a:t>
            </a:r>
            <a:r>
              <a:rPr lang="ru-RU" dirty="0" smtClean="0"/>
              <a:t> Мария Сергеевна – 11б.- «3»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Знобин</a:t>
            </a:r>
            <a:r>
              <a:rPr lang="ru-RU" dirty="0" smtClean="0"/>
              <a:t> Денис Вячеславович  -    13 б.- «3»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Анализ репетиционного экзамена по геометрии </a:t>
            </a:r>
            <a:br>
              <a:rPr lang="ru-RU" sz="2800" dirty="0" smtClean="0"/>
            </a:br>
            <a:r>
              <a:rPr lang="ru-RU" sz="2800" dirty="0" smtClean="0"/>
              <a:t>9 класс.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239000" cy="4741248"/>
          </a:xfrm>
        </p:spPr>
        <p:txBody>
          <a:bodyPr/>
          <a:lstStyle/>
          <a:p>
            <a:r>
              <a:rPr lang="ru-RU" dirty="0" smtClean="0"/>
              <a:t>1.Бочкарева   4</a:t>
            </a:r>
          </a:p>
          <a:p>
            <a:r>
              <a:rPr lang="ru-RU" dirty="0" smtClean="0"/>
              <a:t>2.Миронец     3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857256"/>
          </a:xfrm>
        </p:spPr>
        <p:txBody>
          <a:bodyPr>
            <a:normAutofit/>
          </a:bodyPr>
          <a:lstStyle/>
          <a:p>
            <a:pPr algn="ctr"/>
            <a:r>
              <a:rPr lang="ru-RU" sz="2000" u="sng" dirty="0" smtClean="0"/>
              <a:t>Анализ диагностической работы 9 класса  по географии</a:t>
            </a:r>
            <a:endParaRPr lang="ru-RU" sz="2000" dirty="0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3196" y="1609725"/>
            <a:ext cx="550700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Место проведения ГИА, сроки, проверка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 ГИА проходим в МБЛ /медико-биологический лицей/. </a:t>
            </a:r>
          </a:p>
          <a:p>
            <a:r>
              <a:rPr lang="ru-RU" sz="2400" b="1" dirty="0" smtClean="0"/>
              <a:t>2.</a:t>
            </a:r>
          </a:p>
          <a:p>
            <a:r>
              <a:rPr lang="ru-RU" sz="2400" b="1" dirty="0" smtClean="0"/>
              <a:t>3. Русский язык и математика проверяются в РЦОКО /региональный центр оценки качества образования/, предметы по выбору в МОУ 95.</a:t>
            </a:r>
          </a:p>
          <a:p>
            <a:r>
              <a:rPr lang="ru-RU" sz="2400" b="1" dirty="0" smtClean="0"/>
              <a:t>4.Все работы проверяются экспертами предметных комиссий из числа учителей города Саратова.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-1357346"/>
            <a:ext cx="8786874" cy="29289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56" y="285728"/>
            <a:ext cx="6286544" cy="6286544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ru-RU" sz="2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Положение о приеме в 10-й класс </a:t>
            </a:r>
          </a:p>
          <a:p>
            <a:pPr algn="ctr"/>
            <a:r>
              <a:rPr lang="ru-RU" sz="2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в 2010-2011уч.г</a:t>
            </a:r>
            <a:endParaRPr lang="ru-RU" sz="2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Порядок комплектования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10-х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профильных классов</a:t>
            </a:r>
          </a:p>
          <a:p>
            <a:pPr algn="just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2.1.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МОУ СОШ 102 осуществляет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приём обучающихся в </a:t>
            </a: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</a:rPr>
              <a:t>профильный социально-гуманитарный класс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в строгом соответствии </a:t>
            </a:r>
            <a:r>
              <a:rPr lang="ru-RU" sz="2800" b="1" i="1" dirty="0">
                <a:solidFill>
                  <a:schemeClr val="bg2">
                    <a:lumMod val="10000"/>
                  </a:schemeClr>
                </a:solidFill>
              </a:rPr>
              <a:t>со схемой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реализации    профильного обучения на территории муниципального образования </a:t>
            </a:r>
          </a:p>
          <a:p>
            <a:pPr algn="just"/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«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Город Саратов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».</a:t>
            </a:r>
          </a:p>
          <a:p>
            <a:pPr algn="just"/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C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хема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реализации профильного обучения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 МОУ города Саратова на 2010/2011 учебный год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была обсуждена на коллегии комитета по образованию 25 февраля 2010 года. 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357290" y="1000108"/>
            <a:ext cx="484632" cy="47149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0" y="17463"/>
            <a:ext cx="5969000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671517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Перечень предметов по выбору, </a:t>
            </a:r>
            <a:br>
              <a:rPr lang="ru-RU" sz="2400" b="1" dirty="0" smtClean="0"/>
            </a:br>
            <a:r>
              <a:rPr lang="ru-RU" sz="2400" b="1" dirty="0" smtClean="0"/>
              <a:t>соответствующих примерным профилям обучения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214418"/>
          <a:ext cx="7858180" cy="550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45250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физико-математический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геометрия, физика</a:t>
                      </a:r>
                      <a:endParaRPr lang="ru-RU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физико-химический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физика, химия</a:t>
                      </a:r>
                      <a:endParaRPr lang="ru-RU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химико-биологический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биология, химия</a:t>
                      </a:r>
                      <a:endParaRPr lang="ru-RU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биолого-географический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биология, география</a:t>
                      </a:r>
                      <a:endParaRPr lang="ru-RU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социально-экономический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геометрия, обществознание</a:t>
                      </a:r>
                    </a:p>
                  </a:txBody>
                  <a:tcPr/>
                </a:tc>
              </a:tr>
              <a:tr h="50029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социально-гуманитарный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история, литература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75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Филологический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литература, иностранный язык</a:t>
                      </a:r>
                      <a:endParaRPr lang="ru-RU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информационно-технологический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геометрия, информатика и ИКТ</a:t>
                      </a:r>
                      <a:endParaRPr lang="ru-RU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dirty="0" err="1" smtClean="0"/>
                        <a:t>агро-технологический</a:t>
                      </a:r>
                      <a:r>
                        <a:rPr lang="ru-RU" sz="1800" b="1" dirty="0" smtClean="0"/>
                        <a:t>                        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биология, география</a:t>
                      </a:r>
                      <a:endParaRPr lang="ru-RU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dirty="0" smtClean="0"/>
                        <a:t>индустриально-технологический    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физика, информатика и ИКТ</a:t>
                      </a:r>
                      <a:endParaRPr lang="ru-RU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dirty="0" smtClean="0"/>
                        <a:t>художественно-эстетический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история, литература</a:t>
                      </a:r>
                      <a:endParaRPr lang="ru-RU" dirty="0"/>
                    </a:p>
                  </a:txBody>
                  <a:tcPr/>
                </a:tc>
              </a:tr>
              <a:tr h="45250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dirty="0" smtClean="0"/>
                        <a:t>оборонно-спортивный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геометрия, обществознание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142852"/>
            <a:ext cx="7715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Перечень предметов по выбору, </a:t>
            </a:r>
            <a:br>
              <a:rPr lang="ru-RU" sz="2400" b="1" dirty="0" smtClean="0"/>
            </a:br>
            <a:r>
              <a:rPr lang="ru-RU" sz="2400" b="1" dirty="0" smtClean="0"/>
              <a:t>соответствующих примерным профилям обучения</a:t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429716" cy="1040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В </a:t>
            </a:r>
            <a:r>
              <a:rPr lang="ru-RU" dirty="0" smtClean="0"/>
              <a:t>профильный класс </a:t>
            </a:r>
            <a:r>
              <a:rPr lang="ru-RU" dirty="0" smtClean="0"/>
              <a:t>принимаются </a:t>
            </a:r>
            <a:r>
              <a:rPr lang="ru-RU" dirty="0" smtClean="0"/>
              <a:t>обучающиеся    </a:t>
            </a:r>
            <a:r>
              <a:rPr lang="ru-RU" sz="2000" b="1" dirty="0" smtClean="0"/>
              <a:t>успешно сдавшие экзамены по обязательным  предметам и предметам  по  выбору –литература и обществознание</a:t>
            </a:r>
            <a:endParaRPr lang="ru-RU" dirty="0" smtClean="0"/>
          </a:p>
          <a:p>
            <a:r>
              <a:rPr lang="ru-RU" dirty="0" smtClean="0"/>
              <a:t>   Преимущественное </a:t>
            </a:r>
            <a:r>
              <a:rPr lang="ru-RU" dirty="0" smtClean="0"/>
              <a:t>право имеют обучающиеся, имеющие </a:t>
            </a:r>
            <a:r>
              <a:rPr lang="ru-RU" b="1" dirty="0" smtClean="0"/>
              <a:t>более высокий балл по профильному общеобразовательному предмету. </a:t>
            </a:r>
            <a:r>
              <a:rPr lang="ru-RU" dirty="0" smtClean="0"/>
              <a:t>При равенстве </a:t>
            </a:r>
            <a:r>
              <a:rPr lang="ru-RU" b="1" dirty="0" smtClean="0"/>
              <a:t>преимущество имеют выпускники МОУ «Средняя общеобразовательная школа 102».</a:t>
            </a:r>
          </a:p>
          <a:p>
            <a:r>
              <a:rPr lang="ru-RU" sz="2400" b="1" dirty="0" smtClean="0"/>
              <a:t>                           </a:t>
            </a:r>
          </a:p>
          <a:p>
            <a:r>
              <a:rPr lang="ru-RU" sz="2400" b="1" dirty="0" smtClean="0"/>
              <a:t>          3. Организация приёма в профильный класс.</a:t>
            </a:r>
            <a:endParaRPr lang="ru-RU" sz="2400" dirty="0" smtClean="0"/>
          </a:p>
          <a:p>
            <a:r>
              <a:rPr lang="ru-RU" dirty="0" smtClean="0"/>
              <a:t>В </a:t>
            </a:r>
            <a:r>
              <a:rPr lang="ru-RU" sz="2000" b="1" dirty="0" smtClean="0"/>
              <a:t>срок до 20 июня создаётся приёмная комиссия</a:t>
            </a:r>
            <a:r>
              <a:rPr lang="ru-RU" dirty="0" smtClean="0"/>
              <a:t>. </a:t>
            </a:r>
          </a:p>
          <a:p>
            <a:r>
              <a:rPr lang="ru-RU" sz="2000" b="1" dirty="0" smtClean="0"/>
              <a:t>Информация  </a:t>
            </a:r>
            <a:r>
              <a:rPr lang="ru-RU" sz="2000" b="1" dirty="0" smtClean="0"/>
              <a:t>о приеме </a:t>
            </a:r>
            <a:r>
              <a:rPr lang="ru-RU" b="1" dirty="0" smtClean="0"/>
              <a:t>доводится  до сведения родителей  (законных представителей) обучающихся на информационном стенде учреждения, официальном сайте школы.</a:t>
            </a:r>
          </a:p>
          <a:p>
            <a:r>
              <a:rPr lang="ru-RU" dirty="0" smtClean="0"/>
              <a:t>Приказ </a:t>
            </a:r>
            <a:r>
              <a:rPr lang="ru-RU" dirty="0" smtClean="0"/>
              <a:t>о зачислении в X класс издаётся на основании решения приёмной комиссии не позднее 17 августа 2010 г.</a:t>
            </a:r>
          </a:p>
          <a:p>
            <a:r>
              <a:rPr lang="ru-RU" dirty="0" smtClean="0"/>
              <a:t>Зачисление </a:t>
            </a:r>
            <a:r>
              <a:rPr lang="ru-RU" dirty="0" smtClean="0"/>
              <a:t>в класс осуществляется при условии </a:t>
            </a:r>
            <a:r>
              <a:rPr lang="ru-RU" b="1" dirty="0" smtClean="0"/>
              <a:t>предоставления оригиналов </a:t>
            </a:r>
            <a:r>
              <a:rPr lang="ru-RU" dirty="0" smtClean="0"/>
              <a:t>документов 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 smtClean="0"/>
              <a:t>                      </a:t>
            </a:r>
          </a:p>
          <a:p>
            <a:r>
              <a:rPr lang="ru-RU" sz="1600" b="1" dirty="0" smtClean="0"/>
              <a:t>                        </a:t>
            </a:r>
            <a:r>
              <a:rPr lang="ru-RU" sz="2400" b="1" dirty="0" smtClean="0"/>
              <a:t>4. Приём документов представляемых при приеме </a:t>
            </a:r>
          </a:p>
          <a:p>
            <a:r>
              <a:rPr lang="ru-RU" sz="2400" b="1" dirty="0" smtClean="0"/>
              <a:t>                                         в профильные классы.</a:t>
            </a:r>
            <a:r>
              <a:rPr lang="ru-RU" sz="2400" dirty="0" smtClean="0"/>
              <a:t> </a:t>
            </a:r>
          </a:p>
          <a:p>
            <a:r>
              <a:rPr lang="ru-RU" sz="2000" dirty="0" smtClean="0"/>
              <a:t>4.1. С 20 июня до 15 июля 2010 года представляются </a:t>
            </a:r>
          </a:p>
          <a:p>
            <a:r>
              <a:rPr lang="ru-RU" sz="2000" b="1" dirty="0" smtClean="0"/>
              <a:t>следующие документы:</a:t>
            </a:r>
          </a:p>
          <a:p>
            <a:pPr lvl="0"/>
            <a:r>
              <a:rPr lang="ru-RU" sz="2000" b="1" u="sng" dirty="0" smtClean="0"/>
              <a:t>-направление для участия в конкурсе </a:t>
            </a:r>
            <a:r>
              <a:rPr lang="ru-RU" sz="2000" dirty="0" smtClean="0"/>
              <a:t>на зачисление в профильный класс;</a:t>
            </a:r>
          </a:p>
          <a:p>
            <a:pPr lvl="0"/>
            <a:r>
              <a:rPr lang="ru-RU" sz="2000" dirty="0" smtClean="0"/>
              <a:t>-заявление на имя директора школы о зачислении в профильный класс;</a:t>
            </a:r>
          </a:p>
          <a:p>
            <a:pPr lvl="0"/>
            <a:r>
              <a:rPr lang="ru-RU" sz="2000" dirty="0" smtClean="0"/>
              <a:t>-аттестат об основном общем образовании;</a:t>
            </a:r>
          </a:p>
          <a:p>
            <a:pPr lvl="0"/>
            <a:r>
              <a:rPr lang="ru-RU" sz="2000" dirty="0" smtClean="0"/>
              <a:t>-ведомость обучающегося, освоившего образовательные программы основного общего образования;</a:t>
            </a:r>
          </a:p>
          <a:p>
            <a:r>
              <a:rPr lang="ru-RU" sz="2000" dirty="0" smtClean="0"/>
              <a:t>-портфель учебных достижений «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».</a:t>
            </a:r>
            <a:r>
              <a:rPr lang="ru-RU" sz="2000" b="1" dirty="0" smtClean="0"/>
              <a:t> </a:t>
            </a:r>
          </a:p>
          <a:p>
            <a:r>
              <a:rPr lang="ru-RU" sz="2400" b="1" dirty="0" smtClean="0"/>
              <a:t>                           5. Зачисление в </a:t>
            </a:r>
            <a:r>
              <a:rPr lang="en-US" sz="2400" b="1" dirty="0" smtClean="0"/>
              <a:t>X</a:t>
            </a:r>
            <a:r>
              <a:rPr lang="ru-RU" sz="2400" b="1" dirty="0" smtClean="0"/>
              <a:t> профильные классы.</a:t>
            </a:r>
            <a:r>
              <a:rPr lang="ru-RU" sz="2400" dirty="0" smtClean="0"/>
              <a:t> </a:t>
            </a:r>
          </a:p>
          <a:p>
            <a:r>
              <a:rPr lang="ru-RU" sz="2000" dirty="0" smtClean="0"/>
              <a:t>5.1. Зачисление должно проводиться не ранее 16 июля 2010 года, но не позднее 17 августа 2010 года.</a:t>
            </a:r>
          </a:p>
          <a:p>
            <a:endParaRPr lang="ru-RU" sz="2400" dirty="0" smtClean="0"/>
          </a:p>
          <a:p>
            <a:pPr lvl="0"/>
            <a:endParaRPr lang="ru-RU" sz="2000" dirty="0" smtClean="0"/>
          </a:p>
          <a:p>
            <a:endParaRPr lang="ru-RU" sz="2000" b="1" dirty="0" smtClean="0"/>
          </a:p>
          <a:p>
            <a:endParaRPr lang="ru-RU" sz="20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588" algn="l"/>
                <a:tab pos="6300788" algn="l"/>
              </a:tabLst>
            </a:pPr>
            <a:endParaRPr lang="ru-RU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588" algn="l"/>
                <a:tab pos="630078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588" algn="l"/>
                <a:tab pos="6300788" algn="l"/>
              </a:tabLst>
            </a:pPr>
            <a:endParaRPr lang="ru-RU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588" algn="l"/>
                <a:tab pos="630078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588" algn="l"/>
                <a:tab pos="6300788" algn="l"/>
              </a:tabLst>
            </a:pPr>
            <a:endParaRPr lang="ru-RU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6588" algn="l"/>
                <a:tab pos="630078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к ГИА </a:t>
            </a:r>
            <a:br>
              <a:rPr lang="ru-RU" dirty="0" smtClean="0"/>
            </a:br>
            <a:r>
              <a:rPr lang="ru-RU" dirty="0" smtClean="0"/>
              <a:t>Выбор экзаменов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7572427" cy="331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Анализ</a:t>
            </a:r>
            <a:br>
              <a:rPr lang="ru-RU" sz="1600" dirty="0" smtClean="0"/>
            </a:br>
            <a:r>
              <a:rPr lang="ru-RU" sz="1600" dirty="0" smtClean="0"/>
              <a:t>репетиционной экзаменационной работы по русскому языку</a:t>
            </a:r>
            <a:br>
              <a:rPr lang="ru-RU" sz="1600" dirty="0" smtClean="0"/>
            </a:br>
            <a:r>
              <a:rPr lang="ru-RU" sz="1600" dirty="0" smtClean="0"/>
              <a:t>в 9 классе</a:t>
            </a:r>
            <a:endParaRPr lang="ru-RU" sz="1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764386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1">
      <a:majorFont>
        <a:latin typeface="Arial Black"/>
        <a:ea typeface=""/>
        <a:cs typeface=""/>
      </a:majorFont>
      <a:minorFont>
        <a:latin typeface="Calibri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515</TotalTime>
  <Words>693</Words>
  <Application>Microsoft Office PowerPoint</Application>
  <PresentationFormat>Экран (4:3)</PresentationFormat>
  <Paragraphs>157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Изящная</vt:lpstr>
      <vt:lpstr>Документ</vt:lpstr>
      <vt:lpstr>Документ Microsoft Office Word</vt:lpstr>
      <vt:lpstr>Для родителей – 9-ого класса апрель 2010 год</vt:lpstr>
      <vt:lpstr>                            </vt:lpstr>
      <vt:lpstr>Слайд 3</vt:lpstr>
      <vt:lpstr>Слайд 4</vt:lpstr>
      <vt:lpstr>    Перечень предметов по выбору,  соответствующих примерным профилям обучения     </vt:lpstr>
      <vt:lpstr>Слайд 6</vt:lpstr>
      <vt:lpstr>Слайд 7</vt:lpstr>
      <vt:lpstr>Подготовка к ГИА  Выбор экзаменов </vt:lpstr>
      <vt:lpstr>Анализ репетиционной экзаменационной работы по русскому языку в 9 классе</vt:lpstr>
      <vt:lpstr>Слайд 10</vt:lpstr>
      <vt:lpstr> Анализ диагностической работы в 9 классе  по математике   По математике предлагалась  форма оценивания /зачет/ и /незачет/.  Писали -23 уч-ся:  «зачет»-7, «незачет»-16.</vt:lpstr>
      <vt:lpstr> Анализ репетиционной экзаменационной работы обществознанию в 9 классе </vt:lpstr>
      <vt:lpstr>Анализ репетиционной экзаменационной работы по истории в 9 классе </vt:lpstr>
      <vt:lpstr>Анализ репетиционной экзаменационной работы по биологии в 9 классе   </vt:lpstr>
      <vt:lpstr>Анализ репетиционного экзамена по литературе.  9 класс.</vt:lpstr>
      <vt:lpstr>Анализ репетиционного экзамена по геометрии  9 класс.</vt:lpstr>
      <vt:lpstr>Анализ диагностической работы 9 класса  по географии</vt:lpstr>
      <vt:lpstr>Место проведения ГИА, сроки, проверка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60</cp:revision>
  <dcterms:created xsi:type="dcterms:W3CDTF">2010-03-28T09:44:00Z</dcterms:created>
  <dcterms:modified xsi:type="dcterms:W3CDTF">2010-04-02T13:36:17Z</dcterms:modified>
</cp:coreProperties>
</file>