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8" autoAdjust="0"/>
    <p:restoredTop sz="94660"/>
  </p:normalViewPr>
  <p:slideViewPr>
    <p:cSldViewPr>
      <p:cViewPr varScale="1">
        <p:scale>
          <a:sx n="73" d="100"/>
          <a:sy n="73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9AC2-FC70-4BA8-9B93-F0AE0E1862F7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8917-0704-46A2-B7A9-2AA60FFBF1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9AC2-FC70-4BA8-9B93-F0AE0E1862F7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8917-0704-46A2-B7A9-2AA60FFBF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9AC2-FC70-4BA8-9B93-F0AE0E1862F7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8917-0704-46A2-B7A9-2AA60FFBF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9AC2-FC70-4BA8-9B93-F0AE0E1862F7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8917-0704-46A2-B7A9-2AA60FFBF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9AC2-FC70-4BA8-9B93-F0AE0E1862F7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8917-0704-46A2-B7A9-2AA60FFBF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9AC2-FC70-4BA8-9B93-F0AE0E1862F7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8917-0704-46A2-B7A9-2AA60FFBF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9AC2-FC70-4BA8-9B93-F0AE0E1862F7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8917-0704-46A2-B7A9-2AA60FFBF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9AC2-FC70-4BA8-9B93-F0AE0E1862F7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8917-0704-46A2-B7A9-2AA60FFBF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9AC2-FC70-4BA8-9B93-F0AE0E1862F7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8917-0704-46A2-B7A9-2AA60FFBF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9AC2-FC70-4BA8-9B93-F0AE0E1862F7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08917-0704-46A2-B7A9-2AA60FFBF1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23F9AC2-FC70-4BA8-9B93-F0AE0E1862F7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3608917-0704-46A2-B7A9-2AA60FFBF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23F9AC2-FC70-4BA8-9B93-F0AE0E1862F7}" type="datetimeFigureOut">
              <a:rPr lang="ru-RU" smtClean="0"/>
              <a:pPr/>
              <a:t>07.01.2013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3608917-0704-46A2-B7A9-2AA60FFBF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8077200" cy="2016224"/>
          </a:xfrm>
        </p:spPr>
        <p:txBody>
          <a:bodyPr>
            <a:normAutofit/>
          </a:bodyPr>
          <a:lstStyle/>
          <a:p>
            <a:r>
              <a:rPr lang="ru-RU" sz="7200" i="1" dirty="0" smtClean="0"/>
              <a:t>МУЗЫКА  </a:t>
            </a:r>
            <a:r>
              <a:rPr lang="ru-RU" sz="7200" i="1" dirty="0"/>
              <a:t>И  ВРЕМЯ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077200" cy="2736304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03848" y="4005064"/>
            <a:ext cx="56886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Ярославский частный </a:t>
            </a:r>
            <a:r>
              <a:rPr lang="ru-RU" sz="3200" dirty="0"/>
              <a:t>музей Джона </a:t>
            </a:r>
            <a:r>
              <a:rPr lang="ru-RU" sz="3200" dirty="0" smtClean="0"/>
              <a:t>   </a:t>
            </a:r>
            <a:r>
              <a:rPr lang="ru-RU" sz="3200" dirty="0" err="1" smtClean="0"/>
              <a:t>Мостославского</a:t>
            </a: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ГРАМЗАПИСИ</a:t>
            </a:r>
            <a:endParaRPr lang="ru-RU" dirty="0"/>
          </a:p>
        </p:txBody>
      </p:sp>
      <p:pic>
        <p:nvPicPr>
          <p:cNvPr id="5" name="Содержимое 4" descr="zapisi-011-1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4536504" cy="532859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260648"/>
            <a:ext cx="4716016" cy="65973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 smtClean="0"/>
              <a:t>   О коллекции грампластинок.</a:t>
            </a:r>
            <a:r>
              <a:rPr lang="ru-RU" dirty="0" smtClean="0"/>
              <a:t>              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В музее их около 15 тысяч. Есть прижизненные  записи </a:t>
            </a:r>
            <a:r>
              <a:rPr lang="ru-RU" dirty="0" err="1" smtClean="0"/>
              <a:t>Карузо</a:t>
            </a:r>
            <a:r>
              <a:rPr lang="ru-RU" dirty="0" smtClean="0"/>
              <a:t>, Шаляпина. Конечно, есть Вертинский, Утесов, Клавдия </a:t>
            </a:r>
            <a:r>
              <a:rPr lang="ru-RU" dirty="0" err="1" smtClean="0"/>
              <a:t>Шульженко</a:t>
            </a:r>
            <a:r>
              <a:rPr lang="ru-RU" dirty="0" smtClean="0"/>
              <a:t>, Изабелла Юрьева, Вадим Козин. Но есть пластинки не только музыкальные. В коллекции много дисков с записями докладов политиков, вершивших революцию, крупных деятелей государства. Есть речи Ленина, Сталина, Молотова - это наша история.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КОЛОКОЛА  И  КОЛОКОЛЬЧИКИ</a:t>
            </a:r>
            <a:endParaRPr lang="ru-RU" dirty="0"/>
          </a:p>
        </p:txBody>
      </p:sp>
      <p:pic>
        <p:nvPicPr>
          <p:cNvPr id="5" name="Содержимое 4" descr="kolokola-foto-12-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4752528" cy="496855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Дело в том, что такое есть поверье, если есть колокольчик в доме – значит будет добро, благополучие, много-много денег. Колокольчик дом охранял от пожара, издавна изгонял злых духов, воров, болезни.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КОЛОКОЛА  И  КОЛОКОЛЬЧИКИ</a:t>
            </a:r>
            <a:endParaRPr lang="ru-RU" dirty="0"/>
          </a:p>
        </p:txBody>
      </p:sp>
      <p:pic>
        <p:nvPicPr>
          <p:cNvPr id="5" name="Содержимое 4" descr="kolokola-foto-28-1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4680520" cy="532859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495800" cy="59492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    В коллекции почти две тысячи колокольчиков. Ярославль являлся одним из центров литья колоколов в России, было целое товарищество Оловянишниковых, отец, сыновья, которые исключительно занимались литьем колоколов в Ярославле. Ярославль славился колоколами, за нашими колоколами приезжали из Москвы, Санкт-Петербурга, Вологды, Владимира, Костромы</a:t>
            </a:r>
            <a:r>
              <a:rPr lang="ru-RU" sz="2000" dirty="0" smtClean="0"/>
              <a:t>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3272" cy="12510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КОЛОКОЛА  И  КОЛОКОЛЬЧИКИ</a:t>
            </a:r>
            <a:endParaRPr lang="ru-RU" dirty="0"/>
          </a:p>
        </p:txBody>
      </p:sp>
      <p:pic>
        <p:nvPicPr>
          <p:cNvPr id="5" name="Содержимое 4" descr="kolokola-foto-21-1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4680520" cy="532859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495800" cy="530120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100" dirty="0" smtClean="0"/>
              <a:t>     Вообще считалось престижным для любого храма, когда в нем звучал колокол, отлитый в Ярославле. И неслучайно наш последний царь Николай Второй именно в Ярославле заказал отлить ему сто колоколов с серебром, по случаю праздника - 300 лет дома Романовых. Один колокол из той юбилейной сотни хранится в  коллекции</a:t>
            </a:r>
            <a:r>
              <a:rPr lang="ru-RU" dirty="0" smtClean="0"/>
              <a:t>. 		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656"/>
            <a:ext cx="4495800" cy="65253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000" dirty="0" smtClean="0"/>
              <a:t>      Часы особая любовь Джона. Часы определяют вообще жизнь человека. Трудно представить себе, как могут часы не ходить. Иногда приходишь в государственный музей, а там часы стоят. Вам рассказывают: это часы такие-то, такие-то. Но часы должны  идти, и другого  не принять. Если  часы остановились - это какая-то маленькая трагедия. Все часы в музее работают, но показывают разное время. Так задумано , чтобы на протяжении всей экскурсии людей сопровождал бой старинных часов. Слышите, как они бьют? Вот так они отмеряют каждый шаг жизни. </a:t>
            </a:r>
          </a:p>
          <a:p>
            <a:endParaRPr lang="ru-RU" dirty="0"/>
          </a:p>
        </p:txBody>
      </p:sp>
      <p:pic>
        <p:nvPicPr>
          <p:cNvPr id="7" name="Содержимое 6" descr="chasy-foto-14-1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4752528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ЧАСЫ</a:t>
            </a:r>
            <a:endParaRPr lang="ru-RU" dirty="0"/>
          </a:p>
        </p:txBody>
      </p:sp>
      <p:pic>
        <p:nvPicPr>
          <p:cNvPr id="5" name="Содержимое 4" descr="chasy-foto-01-1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4536504" cy="547260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858000"/>
          </a:xfrm>
        </p:spPr>
        <p:txBody>
          <a:bodyPr>
            <a:normAutofit/>
          </a:bodyPr>
          <a:lstStyle/>
          <a:p>
            <a:r>
              <a:rPr lang="ru-RU" dirty="0" smtClean="0"/>
              <a:t> Вот часы напольные  - это Густав Бейкер. Вообще напольные часы, как 150 лет назад, так и сегодня, являлись предметом роскоши. Не каждая семья среднего достатка в свой дом могла приобрести напольные часы.  К этим часам есть 30 играющих дисков, каждый час они автоматически включаются, и звучит такая блаженная музыка!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ЧАСЫ</a:t>
            </a:r>
            <a:endParaRPr lang="ru-RU" dirty="0"/>
          </a:p>
        </p:txBody>
      </p:sp>
      <p:pic>
        <p:nvPicPr>
          <p:cNvPr id="5" name="Содержимое 4" descr="chasy-foto-05-1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4680520" cy="525658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858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 А вот каминные часы французских мастеров. По всей вероятности, они делались по заказу  прокурора, судьи или адвоката. Почему  так решили? Так это же очевидно: фигура Фемиды - богини правосудия, в правой руке весы, в левой руке книга на которой по-французски написано "закон". И стоит Фемида на своде законов. Этим часам почти 150 лет. На них два циферблата которые отсчитывают секунды, часы, показывают день, месяц, год и даже лунный календарь. Представляете, какая голова была у этого мастера!?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0"/>
            <a:ext cx="8532440" cy="1251062"/>
          </a:xfrm>
        </p:spPr>
        <p:txBody>
          <a:bodyPr/>
          <a:lstStyle/>
          <a:p>
            <a:r>
              <a:rPr lang="ru-RU" dirty="0" smtClean="0"/>
              <a:t>ЗОЛОТОФОННЫЕ  ИКОНЫ</a:t>
            </a:r>
            <a:endParaRPr lang="ru-RU" dirty="0"/>
          </a:p>
        </p:txBody>
      </p:sp>
      <p:pic>
        <p:nvPicPr>
          <p:cNvPr id="7" name="Содержимое 6" descr="ik-015-1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4680520" cy="5256584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495800" cy="525658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А здесь мы видим </a:t>
            </a:r>
            <a:r>
              <a:rPr lang="ru-RU" dirty="0" err="1" smtClean="0"/>
              <a:t>золотофонные</a:t>
            </a:r>
            <a:r>
              <a:rPr lang="ru-RU" dirty="0" smtClean="0"/>
              <a:t> иконы. Время их написания: конец XIX - начало XX веков. Многие из них сделаны на </a:t>
            </a:r>
            <a:r>
              <a:rPr lang="ru-RU" dirty="0" err="1" smtClean="0"/>
              <a:t>ярославщине</a:t>
            </a:r>
            <a:r>
              <a:rPr lang="ru-RU" dirty="0" smtClean="0"/>
              <a:t>, пошехонскими мастерами для купеческих домов. Но это не только предметы религиозного культа. Это культурные ценности. Вы знаете, там, где нет культуры, там нет нации.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ЗОЛОТОФОННЫЕ  ИКОНЫ</a:t>
            </a:r>
            <a:endParaRPr lang="ru-RU" dirty="0"/>
          </a:p>
        </p:txBody>
      </p:sp>
      <p:pic>
        <p:nvPicPr>
          <p:cNvPr id="5" name="Содержимое 4" descr="ik-001-1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4752528" cy="532859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495800" cy="573325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Собранная Джоном коллекция - уникальна. Такой богатой коллекцией </a:t>
            </a:r>
            <a:r>
              <a:rPr lang="ru-RU" dirty="0" err="1" smtClean="0"/>
              <a:t>золотофонных</a:t>
            </a:r>
            <a:r>
              <a:rPr lang="ru-RU" dirty="0" smtClean="0"/>
              <a:t> икон сегодня не владеет ни один музей России. Эти иконы имеют отношение к нашей губернии, так как первое сусальное золото били в Ярославле.  </a:t>
            </a:r>
            <a:r>
              <a:rPr lang="ru-RU" dirty="0"/>
              <a:t>М</a:t>
            </a:r>
            <a:r>
              <a:rPr lang="ru-RU" dirty="0" smtClean="0"/>
              <a:t>ногие спрашивают, откуда  иконы? Видимо они забыли время, когда показывая свою приверженность к партии, многие выносили иконы, жгли, рубили.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УТЮГИ</a:t>
            </a:r>
            <a:endParaRPr lang="ru-RU" dirty="0"/>
          </a:p>
        </p:txBody>
      </p:sp>
      <p:pic>
        <p:nvPicPr>
          <p:cNvPr id="5" name="Содержимое 4" descr="utyugi-foto-04-1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4608512" cy="532859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495800" cy="6858000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ru-RU" dirty="0"/>
              <a:t>К</a:t>
            </a:r>
            <a:r>
              <a:rPr lang="ru-RU" dirty="0" smtClean="0"/>
              <a:t>оллекция подобралась немалая - 351 утюг. И среди этого множества не одни какие-нибудь примитивы. Здесь показывают  такие утюги, от которых люди просто приходят в восторг.  И не только наши знатоки да ценители. </a:t>
            </a:r>
            <a:r>
              <a:rPr lang="ru-RU" dirty="0"/>
              <a:t>К</a:t>
            </a:r>
            <a:r>
              <a:rPr lang="ru-RU" dirty="0" smtClean="0"/>
              <a:t>оллекцию возили в Японию, в Израиль, демонстрировали в Германии, показывало телевидение. В музее много утюгов. Посмотрите вот сюда. Первый утюг в России, оказывается,  вообще был деревянный. И кстати,  знаете, сколько  таких? Раз, два, три и целая корзина стоит одних только  деревянных утюгов.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"...Музейное дело - это не бизнес. </a:t>
            </a:r>
            <a:br>
              <a:rPr lang="ru-RU" sz="2700" dirty="0" smtClean="0"/>
            </a:br>
            <a:r>
              <a:rPr lang="ru-RU" sz="2700" dirty="0" smtClean="0"/>
              <a:t> Это приобщение народа к национальной и мировой культуре»</a:t>
            </a:r>
            <a:br>
              <a:rPr lang="ru-RU" sz="2700" dirty="0" smtClean="0"/>
            </a:br>
            <a:r>
              <a:rPr lang="ru-RU" sz="2700" dirty="0" smtClean="0"/>
              <a:t>                                                                         Джон  </a:t>
            </a:r>
            <a:r>
              <a:rPr lang="ru-RU" sz="2700" dirty="0" err="1" smtClean="0"/>
              <a:t>Мостославский</a:t>
            </a:r>
            <a:r>
              <a:rPr lang="ru-RU" sz="2700" dirty="0" smtClean="0"/>
              <a:t> </a:t>
            </a:r>
            <a:br>
              <a:rPr lang="ru-RU" sz="2700" dirty="0" smtClean="0"/>
            </a:br>
            <a:r>
              <a:rPr lang="ru-RU" sz="2700" dirty="0" smtClean="0"/>
              <a:t> </a:t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Экспозиции    музея: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038600" cy="508518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►	 	Муз. инструменты</a:t>
            </a:r>
          </a:p>
          <a:p>
            <a:pPr>
              <a:buNone/>
            </a:pPr>
            <a:r>
              <a:rPr lang="ru-RU" sz="2400" dirty="0" smtClean="0"/>
              <a:t>  	 	 </a:t>
            </a:r>
          </a:p>
          <a:p>
            <a:pPr>
              <a:buNone/>
            </a:pPr>
            <a:r>
              <a:rPr lang="ru-RU" sz="2400" dirty="0" smtClean="0"/>
              <a:t>►	 	Граммофоны</a:t>
            </a:r>
          </a:p>
          <a:p>
            <a:pPr>
              <a:buNone/>
            </a:pPr>
            <a:r>
              <a:rPr lang="ru-RU" sz="2400" dirty="0" smtClean="0"/>
              <a:t>  	 	 </a:t>
            </a:r>
          </a:p>
          <a:p>
            <a:pPr>
              <a:buNone/>
            </a:pPr>
            <a:r>
              <a:rPr lang="ru-RU" sz="2400" dirty="0" smtClean="0"/>
              <a:t>►	 	Грамзаписи</a:t>
            </a:r>
          </a:p>
          <a:p>
            <a:pPr>
              <a:buNone/>
            </a:pPr>
            <a:r>
              <a:rPr lang="ru-RU" sz="2400" dirty="0" smtClean="0"/>
              <a:t>  	 	 </a:t>
            </a:r>
          </a:p>
          <a:p>
            <a:pPr>
              <a:buNone/>
            </a:pPr>
            <a:r>
              <a:rPr lang="ru-RU" sz="2400" dirty="0" smtClean="0"/>
              <a:t>►	        Коллекция часов</a:t>
            </a:r>
          </a:p>
          <a:p>
            <a:pPr>
              <a:buNone/>
            </a:pPr>
            <a:r>
              <a:rPr lang="ru-RU" sz="2400" dirty="0" smtClean="0"/>
              <a:t>  	 	 </a:t>
            </a:r>
          </a:p>
          <a:p>
            <a:pPr>
              <a:buNone/>
            </a:pPr>
            <a:r>
              <a:rPr lang="ru-RU" sz="2400" dirty="0" smtClean="0"/>
              <a:t>►	 	Колокола</a:t>
            </a:r>
          </a:p>
          <a:p>
            <a:pPr>
              <a:buNone/>
            </a:pPr>
            <a:r>
              <a:rPr lang="ru-RU" sz="2400" dirty="0" smtClean="0"/>
              <a:t>	 	 </a:t>
            </a:r>
          </a:p>
          <a:p>
            <a:pPr>
              <a:buNone/>
            </a:pPr>
            <a:r>
              <a:rPr lang="ru-RU" sz="2400" dirty="0" smtClean="0"/>
              <a:t>►	        </a:t>
            </a:r>
            <a:r>
              <a:rPr lang="ru-RU" sz="2400" dirty="0" err="1" smtClean="0"/>
              <a:t>Золотофонные</a:t>
            </a:r>
            <a:r>
              <a:rPr lang="ru-RU" sz="2400" dirty="0" smtClean="0"/>
              <a:t> иконы</a:t>
            </a:r>
          </a:p>
          <a:p>
            <a:pPr>
              <a:buNone/>
            </a:pPr>
            <a:r>
              <a:rPr lang="ru-RU" sz="2400" dirty="0" smtClean="0"/>
              <a:t>   	 </a:t>
            </a:r>
          </a:p>
          <a:p>
            <a:pPr>
              <a:buNone/>
            </a:pPr>
            <a:r>
              <a:rPr lang="ru-RU" sz="2400" dirty="0" smtClean="0"/>
              <a:t>►        Коллекция утюгов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«Прикольная» коллекция</a:t>
            </a:r>
            <a:endParaRPr lang="ru-RU" dirty="0"/>
          </a:p>
        </p:txBody>
      </p:sp>
      <p:pic>
        <p:nvPicPr>
          <p:cNvPr id="6" name="Содержимое 5" descr="utyugi-foto-15-1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5112568" cy="4968552"/>
          </a:xfrm>
        </p:spPr>
      </p:pic>
      <p:pic>
        <p:nvPicPr>
          <p:cNvPr id="5" name="Содержимое 4" descr="utyugi-foto-07-1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80112" y="1628800"/>
            <a:ext cx="3240360" cy="496855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597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Презентация подготовлена по материалам сайта музея.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Адрес музея:  </a:t>
            </a:r>
            <a:br>
              <a:rPr lang="ru-RU" sz="3100" dirty="0" smtClean="0"/>
            </a:br>
            <a:r>
              <a:rPr lang="ru-RU" sz="3100" dirty="0" smtClean="0"/>
              <a:t> </a:t>
            </a:r>
            <a:br>
              <a:rPr lang="ru-RU" sz="3100" dirty="0" smtClean="0"/>
            </a:br>
            <a:r>
              <a:rPr lang="ru-RU" sz="3100" dirty="0" smtClean="0"/>
              <a:t>      150000 Россия, г. Ярославль, </a:t>
            </a:r>
            <a:br>
              <a:rPr lang="ru-RU" sz="3100" dirty="0" smtClean="0"/>
            </a:br>
            <a:r>
              <a:rPr lang="ru-RU" sz="3100" dirty="0" smtClean="0"/>
              <a:t>       Волжская           набережная, дом 33-А </a:t>
            </a:r>
            <a:br>
              <a:rPr lang="ru-RU" sz="3100" dirty="0" smtClean="0"/>
            </a:br>
            <a:r>
              <a:rPr lang="ru-RU" sz="3100" dirty="0" smtClean="0"/>
              <a:t>              </a:t>
            </a:r>
            <a:br>
              <a:rPr lang="ru-RU" sz="3100" dirty="0" smtClean="0"/>
            </a:br>
            <a:r>
              <a:rPr lang="ru-RU" sz="3100" dirty="0" smtClean="0"/>
              <a:t>                E-</a:t>
            </a:r>
            <a:r>
              <a:rPr lang="ru-RU" sz="3100" dirty="0" err="1" smtClean="0"/>
              <a:t>mail</a:t>
            </a:r>
            <a:r>
              <a:rPr lang="ru-RU" sz="3100" dirty="0" smtClean="0"/>
              <a:t>:    musyka_i_vremya@mail.ru</a:t>
            </a:r>
            <a:br>
              <a:rPr lang="ru-RU" sz="3100" dirty="0" smtClean="0"/>
            </a:br>
            <a:r>
              <a:rPr lang="ru-RU" sz="3100" dirty="0" smtClean="0"/>
              <a:t> </a:t>
            </a:r>
            <a:br>
              <a:rPr lang="ru-RU" sz="3100" dirty="0" smtClean="0"/>
            </a:br>
            <a:r>
              <a:rPr lang="ru-RU" sz="3100" dirty="0" smtClean="0"/>
              <a:t>                         </a:t>
            </a:r>
            <a:br>
              <a:rPr lang="ru-RU" sz="3100" dirty="0" smtClean="0"/>
            </a:br>
            <a:r>
              <a:rPr lang="ru-RU" sz="3100" dirty="0" smtClean="0"/>
              <a:t>                       Телефоны для справок:   (4852) 32-86-37, </a:t>
            </a:r>
            <a:br>
              <a:rPr lang="ru-RU" sz="3100" dirty="0" smtClean="0"/>
            </a:br>
            <a:r>
              <a:rPr lang="ru-RU" sz="3100" dirty="0" smtClean="0"/>
              <a:t>                                                                                             72-72-12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200" dirty="0"/>
              <a:t>Презентацию подготовила учитель музыки МОУ СОШ № </a:t>
            </a:r>
            <a:r>
              <a:rPr lang="ru-RU" sz="2200" dirty="0" smtClean="0"/>
              <a:t>62      СНЯТКОВА </a:t>
            </a:r>
            <a:r>
              <a:rPr lang="ru-RU" sz="2200" dirty="0"/>
              <a:t>ВИКТОРИЯ </a:t>
            </a:r>
            <a:r>
              <a:rPr lang="ru-RU" sz="2200" dirty="0" smtClean="0"/>
              <a:t>ВАЛЕНТИНОВНА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>г. </a:t>
            </a:r>
            <a:r>
              <a:rPr lang="ru-RU" sz="2200" dirty="0"/>
              <a:t>Ярославль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4474840" cy="4968552"/>
          </a:xfrm>
        </p:spPr>
        <p:txBody>
          <a:bodyPr>
            <a:normAutofit fontScale="90000"/>
          </a:bodyPr>
          <a:lstStyle/>
          <a:p>
            <a:r>
              <a:rPr lang="ru-RU" sz="2000" dirty="0"/>
              <a:t> </a:t>
            </a:r>
            <a:r>
              <a:rPr lang="ru-RU" sz="2200" dirty="0"/>
              <a:t>Музей был основан в ноябре 1993 года и расположился в одном из самых живописных уголков Ярославля на берегу великой русской реки Волга. За минувшие годы </a:t>
            </a:r>
            <a:r>
              <a:rPr lang="ru-RU" sz="2200" dirty="0" smtClean="0"/>
              <a:t> </a:t>
            </a:r>
            <a:r>
              <a:rPr lang="ru-RU" sz="2200" dirty="0"/>
              <a:t>в гостях побывали десятки тысяч посетителей. Едут из разных городов России и зарубежья. Музей знают и любят. Многие специально приезжают для того, чтобы познакомиться с </a:t>
            </a:r>
            <a:r>
              <a:rPr lang="ru-RU" sz="2200" dirty="0" smtClean="0"/>
              <a:t>коллекцией </a:t>
            </a:r>
            <a:r>
              <a:rPr lang="ru-RU" sz="2200" dirty="0"/>
              <a:t>и историей музея. Экспозиция постоянно обновляется, развивается и приобретает все новые черты.  </a:t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1600" dirty="0" smtClean="0"/>
              <a:t> </a:t>
            </a:r>
            <a:endParaRPr lang="ru-RU" sz="1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48680"/>
            <a:ext cx="2304256" cy="244827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140968"/>
            <a:ext cx="4104456" cy="34563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70864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Музыкальные инструменты</a:t>
            </a:r>
            <a:br>
              <a:rPr lang="ru-RU" sz="3600" dirty="0" smtClean="0"/>
            </a:br>
            <a:r>
              <a:rPr lang="ru-RU" sz="2200" dirty="0" smtClean="0"/>
              <a:t>В музее </a:t>
            </a:r>
            <a:r>
              <a:rPr lang="ru-RU" sz="2200" dirty="0"/>
              <a:t>имеется очень много музыкальных инструментов: граммофоны, патефоны, всевозможные музыкальные шкатулки, шарманки, механическое пианино. Все </a:t>
            </a:r>
            <a:r>
              <a:rPr lang="ru-RU" sz="2200" dirty="0" smtClean="0"/>
              <a:t>это не </a:t>
            </a:r>
            <a:r>
              <a:rPr lang="ru-RU" sz="2200" dirty="0"/>
              <a:t>просто предметы - они живут. Потому что мы сегодня живем, и мы хотим слушать эти звуки, которые продолжают жить в </a:t>
            </a:r>
            <a:r>
              <a:rPr lang="ru-RU" sz="2200" dirty="0" smtClean="0"/>
              <a:t>музее</a:t>
            </a:r>
            <a:r>
              <a:rPr lang="ru-RU" sz="2200" dirty="0"/>
              <a:t>. Например, вы можете здесь  представить себе, что такое  шарманка  и как она выглядит. И не только представить, но и послушать, как она звучит. Шарманка - это не просто шарабан-барабан. Это мини-орган. Так сложилось, что </a:t>
            </a:r>
            <a:r>
              <a:rPr lang="ru-RU" sz="2200" dirty="0" smtClean="0"/>
              <a:t>на момент покупки, </a:t>
            </a:r>
            <a:r>
              <a:rPr lang="ru-RU" sz="2200" dirty="0"/>
              <a:t>она не звучала, </a:t>
            </a:r>
            <a:r>
              <a:rPr lang="ru-RU" sz="2200" dirty="0" smtClean="0"/>
              <a:t>но ее восстановили. </a:t>
            </a:r>
            <a:r>
              <a:rPr lang="ru-RU" sz="2200" dirty="0"/>
              <a:t>Как? </a:t>
            </a:r>
            <a:r>
              <a:rPr lang="ru-RU" sz="2200" dirty="0" smtClean="0"/>
              <a:t>Навели нужные </a:t>
            </a:r>
            <a:r>
              <a:rPr lang="ru-RU" sz="2200" dirty="0"/>
              <a:t>справки и связи,   обратился для этой цели  к  германской фирме "</a:t>
            </a:r>
            <a:r>
              <a:rPr lang="ru-RU" sz="2200" dirty="0" err="1"/>
              <a:t>Зауэр</a:t>
            </a:r>
            <a:r>
              <a:rPr lang="ru-RU" sz="2200" dirty="0"/>
              <a:t>"', которая занимается </a:t>
            </a:r>
            <a:r>
              <a:rPr lang="ru-RU" sz="2200" dirty="0" err="1"/>
              <a:t>органостроением</a:t>
            </a:r>
            <a:r>
              <a:rPr lang="ru-RU" sz="2200" dirty="0"/>
              <a:t>. </a:t>
            </a:r>
          </a:p>
        </p:txBody>
      </p:sp>
      <p:pic>
        <p:nvPicPr>
          <p:cNvPr id="6" name="Содержимое 5" descr="instrum-006-13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4005064"/>
            <a:ext cx="3096344" cy="2592288"/>
          </a:xfrm>
        </p:spPr>
      </p:pic>
      <p:pic>
        <p:nvPicPr>
          <p:cNvPr id="9" name="Содержимое 8" descr="instrum-008-13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4005064"/>
            <a:ext cx="4680520" cy="2592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Музыкальные инструменты</a:t>
            </a:r>
            <a:endParaRPr lang="ru-RU" sz="4400" dirty="0"/>
          </a:p>
        </p:txBody>
      </p:sp>
      <p:pic>
        <p:nvPicPr>
          <p:cNvPr id="5" name="Содержимое 4" descr="instrum-005-1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4536504" cy="511256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495800" cy="51845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В музее около десятка фисгармоний, но они все разные - одна клавиатура, две клавиатуры, есть две четверти, три четверти. Фисгармонии обычно стояли в костелах и в церквях. Так же имелись они и в богатых семьях. Музыканты  садились за </a:t>
            </a:r>
            <a:r>
              <a:rPr lang="ru-RU" dirty="0" err="1" smtClean="0"/>
              <a:t>физгармонь</a:t>
            </a:r>
            <a:r>
              <a:rPr lang="ru-RU" dirty="0" smtClean="0"/>
              <a:t>, раскачивали педали (для нагнетания воздуха) и музицировали.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ГРАММОФОН</a:t>
            </a:r>
            <a:endParaRPr lang="ru-RU" dirty="0"/>
          </a:p>
        </p:txBody>
      </p:sp>
      <p:pic>
        <p:nvPicPr>
          <p:cNvPr id="5" name="Содержимое 4" descr="gram-foto-02-1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4464495" cy="54006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656"/>
            <a:ext cx="4495800" cy="65253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  Граммофон сто лет назад стоил столько, сколько стоили три коровы. Дорогой инструмент! И приобрести такой граммофон мог далеко не каждый. На деревне, дай бог, если приходился один-два граммофона, поэтому и танцы под граммофон танцевали. Такое было  время... Ведь требовала мода, купцы везли трубы издалека, из-за тридевять земель. По дороге трубы мялись, купцы ругались, но всё равно везли.  Позднее конструкция граммофона усовершенствовалась. И тогда из ближней Германии стали привозить </a:t>
            </a:r>
            <a:r>
              <a:rPr lang="ru-RU" sz="2000" dirty="0" err="1" smtClean="0"/>
              <a:t>беструбные</a:t>
            </a:r>
            <a:r>
              <a:rPr lang="ru-RU" sz="2000" dirty="0" smtClean="0"/>
              <a:t> граммофоны, которые где-то внешне повторяли форму граммофона, но уже не было той трубы.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ГРАММОФОН</a:t>
            </a:r>
            <a:endParaRPr lang="ru-RU" dirty="0"/>
          </a:p>
        </p:txBody>
      </p:sp>
      <p:pic>
        <p:nvPicPr>
          <p:cNvPr id="5" name="Содержимое 4" descr="gram-foto-10-1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4320479" cy="511256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495800" cy="5301208"/>
          </a:xfrm>
        </p:spPr>
        <p:txBody>
          <a:bodyPr>
            <a:noAutofit/>
          </a:bodyPr>
          <a:lstStyle/>
          <a:p>
            <a:r>
              <a:rPr lang="ru-RU" sz="2400" dirty="0" smtClean="0"/>
              <a:t>. А для самых богатых привозили, более роскошные комплекты. Я их называю музыкальным центром начала 20-го века - граммофон, патефон, тумбочка. Тут уже имелись струны, настроенные на хор, тембр звучания. Звук, проходя через поток струн, как бы обогащался, такой инструмент звучал, конечно, лучше, насыщеннее, чище. 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ПАТЕФОН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музее  много патефонов. Вот патефон  Сталинского времени, 50-е годы. Патефонная музыка разошлась по всем  домам, по городам и  деревням. Да и во фронтовых землянках звучали такие небольшие </a:t>
            </a:r>
            <a:r>
              <a:rPr lang="ru-RU" dirty="0" err="1" smtClean="0"/>
              <a:t>патефончики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7" name="Содержимое 6" descr="gram-foto-07-1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4608512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ПАТЕФОН</a:t>
            </a:r>
            <a:endParaRPr lang="ru-RU" dirty="0"/>
          </a:p>
        </p:txBody>
      </p:sp>
      <p:pic>
        <p:nvPicPr>
          <p:cNvPr id="5" name="Содержимое 4" descr="gram-foto-11-1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3816423" cy="4896544"/>
          </a:xfrm>
        </p:spPr>
      </p:pic>
      <p:pic>
        <p:nvPicPr>
          <p:cNvPr id="6" name="Содержимое 5" descr="gram-foto-13-1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700808"/>
            <a:ext cx="4320480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156</TotalTime>
  <Words>1067</Words>
  <Application>Microsoft Office PowerPoint</Application>
  <PresentationFormat>Экран (4:3)</PresentationFormat>
  <Paragraphs>54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Модульная</vt:lpstr>
      <vt:lpstr>МУЗЫКА  И  ВРЕМЯ</vt:lpstr>
      <vt:lpstr>     "...Музейное дело - это не бизнес.   Это приобщение народа к национальной и мировой культуре»                                                                          Джон  Мостославский     </vt:lpstr>
      <vt:lpstr> Музей был основан в ноябре 1993 года и расположился в одном из самых живописных уголков Ярославля на берегу великой русской реки Волга. За минувшие годы  в гостях побывали десятки тысяч посетителей. Едут из разных городов России и зарубежья. Музей знают и любят. Многие специально приезжают для того, чтобы познакомиться с коллекцией и историей музея. Экспозиция постоянно обновляется, развивается и приобретает все новые черты.     </vt:lpstr>
      <vt:lpstr>Музыкальные инструменты В музее имеется очень много музыкальных инструментов: граммофоны, патефоны, всевозможные музыкальные шкатулки, шарманки, механическое пианино. Все это не просто предметы - они живут. Потому что мы сегодня живем, и мы хотим слушать эти звуки, которые продолжают жить в музее. Например, вы можете здесь  представить себе, что такое  шарманка  и как она выглядит. И не только представить, но и послушать, как она звучит. Шарманка - это не просто шарабан-барабан. Это мини-орган. Так сложилось, что на момент покупки, она не звучала, но ее восстановили. Как? Навели нужные справки и связи,   обратился для этой цели  к  германской фирме "Зауэр"', которая занимается органостроением. </vt:lpstr>
      <vt:lpstr>Музыкальные инструменты</vt:lpstr>
      <vt:lpstr>ГРАММОФОН</vt:lpstr>
      <vt:lpstr>ГРАММОФОН</vt:lpstr>
      <vt:lpstr>ПАТЕФОН</vt:lpstr>
      <vt:lpstr>ПАТЕФОН</vt:lpstr>
      <vt:lpstr>ГРАМЗАПИСИ</vt:lpstr>
      <vt:lpstr>КОЛОКОЛА  И  КОЛОКОЛЬЧИКИ</vt:lpstr>
      <vt:lpstr>КОЛОКОЛА  И  КОЛОКОЛЬЧИКИ</vt:lpstr>
      <vt:lpstr>КОЛОКОЛА  И  КОЛОКОЛЬЧИКИ</vt:lpstr>
      <vt:lpstr>ЧАСЫ</vt:lpstr>
      <vt:lpstr>ЧАСЫ</vt:lpstr>
      <vt:lpstr>ЧАСЫ</vt:lpstr>
      <vt:lpstr>ЗОЛОТОФОННЫЕ  ИКОНЫ</vt:lpstr>
      <vt:lpstr>ЗОЛОТОФОННЫЕ  ИКОНЫ</vt:lpstr>
      <vt:lpstr>УТЮГИ</vt:lpstr>
      <vt:lpstr>«Прикольная» коллекция</vt:lpstr>
      <vt:lpstr>Презентация подготовлена по материалам сайта музея.  Адрес музея:           150000 Россия, г. Ярославль,         Волжская           набережная, дом 33-А                                 E-mail:    musyka_i_vremya@mail.ru                                                    Телефоны для справок:   (4852) 32-86-37,                                                                                               72-72-12  Презентацию подготовила учитель музыки МОУ СОШ № 62      СНЯТКОВА ВИКТОРИЯ ВАЛЕНТИНОВНА г. Ярославль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Константин2</dc:creator>
  <cp:lastModifiedBy>Андрей</cp:lastModifiedBy>
  <cp:revision>34</cp:revision>
  <dcterms:created xsi:type="dcterms:W3CDTF">2011-08-02T20:12:53Z</dcterms:created>
  <dcterms:modified xsi:type="dcterms:W3CDTF">2013-01-07T07:54:21Z</dcterms:modified>
</cp:coreProperties>
</file>