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57" r:id="rId4"/>
    <p:sldId id="265" r:id="rId5"/>
    <p:sldId id="264" r:id="rId6"/>
    <p:sldId id="259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6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7" autoAdjust="0"/>
    <p:restoredTop sz="94660"/>
  </p:normalViewPr>
  <p:slideViewPr>
    <p:cSldViewPr>
      <p:cViewPr>
        <p:scale>
          <a:sx n="50" d="100"/>
          <a:sy n="50" d="100"/>
        </p:scale>
        <p:origin x="-81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988F3-64DE-4E7D-9704-5E841DF23E61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24F90-DFD8-4D7B-8209-73CAD0AA87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 userDrawn="1"/>
        </p:nvSpPr>
        <p:spPr>
          <a:xfrm rot="167672">
            <a:off x="2698853" y="-42529"/>
            <a:ext cx="842113" cy="6868632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 userDrawn="1"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 userDrawn="1"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 userDrawn="1"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 userDrawn="1"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84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8" name="Полилиния 7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Полилиния 21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3" name="Группа 12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5" name="Полилиния 14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27" name="Группа 26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8" name="Овал 2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41" name="Овал 40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4" name="Овал 53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единительная линия 55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Овал 56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1409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8" name="Полилиния 7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Полилиния 11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marL="0" lvl="0" indent="0" algn="ctr">
              <a:buNone/>
            </a:pPr>
            <a:r>
              <a:rPr lang="ru-RU" smtClean="0"/>
              <a:t>Образец текста</a:t>
            </a:r>
          </a:p>
        </p:txBody>
      </p:sp>
      <p:grpSp>
        <p:nvGrpSpPr>
          <p:cNvPr id="21" name="Группа 20"/>
          <p:cNvGrpSpPr/>
          <p:nvPr userDrawn="1"/>
        </p:nvGrpSpPr>
        <p:grpSpPr>
          <a:xfrm rot="4495045">
            <a:off x="7750986" y="2100643"/>
            <a:ext cx="307901" cy="450659"/>
            <a:chOff x="2857488" y="4883951"/>
            <a:chExt cx="571504" cy="903297"/>
          </a:xfrm>
        </p:grpSpPr>
        <p:sp>
          <p:nvSpPr>
            <p:cNvPr id="22" name="Овал 2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 userDrawn="1"/>
        </p:nvGrpSpPr>
        <p:grpSpPr>
          <a:xfrm rot="13759740">
            <a:off x="6442905" y="4835439"/>
            <a:ext cx="307901" cy="450659"/>
            <a:chOff x="2857488" y="4883951"/>
            <a:chExt cx="571504" cy="903297"/>
          </a:xfrm>
        </p:grpSpPr>
        <p:sp>
          <p:nvSpPr>
            <p:cNvPr id="35" name="Овал 34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0"/>
              <a:endCxn id="36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 userDrawn="1"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8" name="Овал 4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7845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9" name="Полилиния 8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Полилиния 22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Полилиния 20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116632"/>
            <a:ext cx="5916019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1" y="2348880"/>
            <a:ext cx="4038600" cy="4156529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4947" y="2361713"/>
            <a:ext cx="4038600" cy="4104360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grpSp>
        <p:nvGrpSpPr>
          <p:cNvPr id="25" name="Группа 24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6" name="Овал 2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9" name="Овал 3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40" idx="0"/>
              <a:endCxn id="4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2" name="Овал 5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3" idx="0"/>
              <a:endCxn id="5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0383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6" name="Полилиния 5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Полилиния 17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22" name="Группа 21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9264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9" name="Полилиния 8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6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7" name="Полилиния 16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Полилиния 12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2" name="Группа 21"/>
          <p:cNvGrpSpPr/>
          <p:nvPr userDrawn="1"/>
        </p:nvGrpSpPr>
        <p:grpSpPr>
          <a:xfrm rot="7987570">
            <a:off x="7841083" y="4568725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6215520" y="507042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607831" y="6294716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9673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/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5292F-CDC4-4C2A-91D3-FE4AEA0F8F35}" type="datetimeFigureOut">
              <a:rPr lang="ru-RU" smtClean="0"/>
              <a:pPr/>
              <a:t>04.07.2012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4FA0-DE96-4D37-9B96-70834AE17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7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iseevaev.ucoz.ru/" TargetMode="External"/><Relationship Id="rId2" Type="http://schemas.openxmlformats.org/officeDocument/2006/relationships/hyperlink" Target="mailto:dydik22@rambler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user5\Desktop\&#1042;&#1067;&#1055;&#1059;&#1057;&#1050;%20&#1082;&#1091;&#1088;&#1089;&#1099;1\&#1042;&#1099;&#1087;&#1091;&#1089;&#1082;&#1085;&#1072;&#1103;\&#1043;&#1083;&#1102;&#1082;.%20&#1052;&#1077;&#1083;&#1086;&#1076;&#1080;&#1103;.wmv" TargetMode="External"/><Relationship Id="rId5" Type="http://schemas.openxmlformats.org/officeDocument/2006/relationships/slide" Target="slide2.xml"/><Relationship Id="rId4" Type="http://schemas.openxmlformats.org/officeDocument/2006/relationships/hyperlink" Target="&#1043;&#1083;&#1102;&#1082;.%20&#1052;&#1077;&#1083;&#1086;&#1076;&#1080;&#1103;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019%20&#1061;&#1072;&#1095;&#1072;&#1090;&#1091;&#1088;&#1103;&#1085;%20-%20&#1058;&#1072;&#1085;&#1077;&#1094;%20&#1089;%20&#1089;&#1072;&#1073;&#1083;&#1103;&#1084;&#1080;.mp3" TargetMode="External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3.gif"/><Relationship Id="rId4" Type="http://schemas.openxmlformats.org/officeDocument/2006/relationships/hyperlink" Target="&#1089;&#1077;&#1088;&#1077;&#1085;&#1072;&#1076;&#1072;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90;&#1072;&#1088;&#1072;&#1085;&#1090;&#1077;&#1083;&#1083;&#1072;%202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user5\Desktop\&#1042;&#1067;&#1055;&#1059;&#1057;&#1050;%20&#1082;&#1091;&#1088;&#1089;&#1099;1\&#1042;&#1099;&#1087;&#1091;&#1089;&#1082;&#1085;&#1072;&#1103;\&#1059;&#1090;&#1088;&#1086;.mp4" TargetMode="Externa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0970" y="260648"/>
            <a:ext cx="663303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Выпускная работа по теме:</a:t>
            </a:r>
            <a:r>
              <a:rPr lang="en-US" dirty="0" smtClean="0"/>
              <a:t> </a:t>
            </a:r>
            <a:r>
              <a:rPr lang="ru-RU" dirty="0" smtClean="0"/>
              <a:t>«Из чего сделана МУЗЫКА?»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9344" y="2996952"/>
            <a:ext cx="5904656" cy="35283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Моисеевой Елены Васильевны</a:t>
            </a:r>
          </a:p>
          <a:p>
            <a:r>
              <a:rPr lang="ru-RU" dirty="0" smtClean="0"/>
              <a:t>Учителя музыки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Марьевской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Неклиновского</a:t>
            </a:r>
            <a:r>
              <a:rPr lang="ru-RU" dirty="0" smtClean="0"/>
              <a:t> района)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dydik22@rambler.ru</a:t>
            </a:r>
            <a:endParaRPr lang="en-US" dirty="0" smtClean="0"/>
          </a:p>
          <a:p>
            <a:r>
              <a:rPr lang="ru-RU" dirty="0" smtClean="0"/>
              <a:t>Адрес сайта: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http://moiseevaev.ucoz.ru/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96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8508307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Выразительные средства музыки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МЕЛОДИЯ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ЛАД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РИТМ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ТЕМП</a:t>
            </a:r>
            <a:endParaRPr lang="ru-RU" dirty="0" smtClean="0"/>
          </a:p>
          <a:p>
            <a:r>
              <a:rPr lang="ru-RU" dirty="0" smtClean="0">
                <a:hlinkClick r:id="" action="ppaction://noaction"/>
              </a:rPr>
              <a:t>ТЕМБР</a:t>
            </a:r>
            <a:endParaRPr lang="ru-RU" dirty="0" smtClean="0"/>
          </a:p>
          <a:p>
            <a:r>
              <a:rPr lang="ru-RU" dirty="0" smtClean="0">
                <a:hlinkClick r:id="" action="ppaction://noaction"/>
              </a:rPr>
              <a:t>ДИНАМИКА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7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Глюк. Мелодия.wmv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772816"/>
            <a:ext cx="6096000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Мелодия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 b="1" dirty="0">
                <a:latin typeface="Monotype Corsiva" pitchFamily="66" charset="0"/>
              </a:rPr>
              <a:t>Печальна и чиста.</a:t>
            </a:r>
          </a:p>
          <a:p>
            <a:pPr>
              <a:buNone/>
              <a:defRPr/>
            </a:pPr>
            <a:r>
              <a:rPr lang="ru-RU" sz="2400" b="1" dirty="0">
                <a:latin typeface="Monotype Corsiva" pitchFamily="66" charset="0"/>
              </a:rPr>
              <a:t>Как жизнь, людьми любимая.</a:t>
            </a:r>
          </a:p>
          <a:p>
            <a:pPr>
              <a:buNone/>
              <a:defRPr/>
            </a:pPr>
            <a:r>
              <a:rPr lang="ru-RU" sz="2400" b="1" dirty="0">
                <a:latin typeface="Monotype Corsiva" pitchFamily="66" charset="0"/>
              </a:rPr>
              <a:t>Как жизнь, ты не проста,</a:t>
            </a:r>
          </a:p>
          <a:p>
            <a:pPr>
              <a:buNone/>
              <a:defRPr/>
            </a:pPr>
            <a:r>
              <a:rPr lang="ru-RU" sz="2400" b="1" dirty="0">
                <a:latin typeface="Monotype Corsiva" pitchFamily="66" charset="0"/>
              </a:rPr>
              <a:t>Как жизнь, непостижимая, МУЗЫКА!</a:t>
            </a:r>
            <a:endParaRPr lang="ru-RU" sz="2400" b="1" dirty="0">
              <a:latin typeface="Monotype Corsiva" pitchFamily="66" charset="0"/>
              <a:hlinkClick r:id="rId4" action="ppaction://hlinkfile"/>
            </a:endParaRPr>
          </a:p>
          <a:p>
            <a:endParaRPr lang="ru-RU" dirty="0"/>
          </a:p>
        </p:txBody>
      </p:sp>
      <p:sp>
        <p:nvSpPr>
          <p:cNvPr id="5" name="Управляющая кнопка: назад 4">
            <a:hlinkClick r:id="rId5" action="ppaction://hlinksldjump" highlightClick="1"/>
          </p:cNvPr>
          <p:cNvSpPr/>
          <p:nvPr/>
        </p:nvSpPr>
        <p:spPr>
          <a:xfrm>
            <a:off x="8028384" y="692696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Лад </a:t>
            </a:r>
            <a:endParaRPr lang="ru-RU" dirty="0"/>
          </a:p>
        </p:txBody>
      </p:sp>
      <p:pic>
        <p:nvPicPr>
          <p:cNvPr id="7" name="Содержимое 6" descr="img2[1].gif">
            <a:hlinkClick r:id="rId2" action="ppaction://hlinkfile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628800"/>
            <a:ext cx="1800225" cy="2905125"/>
          </a:xfrm>
        </p:spPr>
      </p:pic>
      <p:pic>
        <p:nvPicPr>
          <p:cNvPr id="8" name="Содержимое 7" descr="Минор.gif">
            <a:hlinkClick r:id="rId4" action="ppaction://hlinkfile"/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6588224" y="1556792"/>
            <a:ext cx="1609725" cy="2905125"/>
          </a:xfrm>
        </p:spPr>
      </p:pic>
      <p:sp>
        <p:nvSpPr>
          <p:cNvPr id="9" name="TextBox 8"/>
          <p:cNvSpPr txBox="1"/>
          <p:nvPr/>
        </p:nvSpPr>
        <p:spPr>
          <a:xfrm>
            <a:off x="611560" y="5013176"/>
            <a:ext cx="278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Мажор (радостно, весело)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797152"/>
            <a:ext cx="2912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Минор (грустно, печально)</a:t>
            </a:r>
          </a:p>
          <a:p>
            <a:endParaRPr lang="ru-RU" dirty="0"/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8028384" y="692696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Чередование длинных и коротких нот</a:t>
            </a:r>
          </a:p>
          <a:p>
            <a:endParaRPr lang="ru-RU" dirty="0" smtClean="0"/>
          </a:p>
        </p:txBody>
      </p:sp>
      <p:pic>
        <p:nvPicPr>
          <p:cNvPr id="4" name="Picture 5" descr="0_20309_1f61bcfb_XL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140968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4293096"/>
            <a:ext cx="238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Россини«Тарантелла»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8028384" y="692696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Темп – скорость в музыке</a:t>
            </a:r>
          </a:p>
          <a:p>
            <a:endParaRPr lang="ru-RU" dirty="0"/>
          </a:p>
          <a:p>
            <a:pPr algn="ctr">
              <a:buNone/>
            </a:pPr>
            <a:r>
              <a:rPr lang="ru-RU" dirty="0"/>
              <a:t>Утро</a:t>
            </a:r>
          </a:p>
          <a:p>
            <a:pPr algn="ctr">
              <a:buNone/>
            </a:pPr>
            <a:r>
              <a:rPr lang="ru-RU" dirty="0"/>
              <a:t>Плавное, спокойное, светлое.</a:t>
            </a:r>
          </a:p>
          <a:p>
            <a:pPr algn="ctr">
              <a:buNone/>
            </a:pPr>
            <a:r>
              <a:rPr lang="ru-RU" dirty="0"/>
              <a:t>Начинается, встает, расцветает, сияет.</a:t>
            </a:r>
          </a:p>
          <a:p>
            <a:pPr algn="ctr">
              <a:buNone/>
            </a:pPr>
            <a:r>
              <a:rPr lang="ru-RU" dirty="0"/>
              <a:t>Радость, нежность, теплота.</a:t>
            </a:r>
          </a:p>
          <a:p>
            <a:pPr algn="ctr">
              <a:buNone/>
            </a:pPr>
            <a:r>
              <a:rPr lang="ru-RU" dirty="0"/>
              <a:t>природа просыпается! Григ! Красота!</a:t>
            </a:r>
          </a:p>
          <a:p>
            <a:endParaRPr lang="ru-RU" dirty="0"/>
          </a:p>
        </p:txBody>
      </p:sp>
      <p:pic>
        <p:nvPicPr>
          <p:cNvPr id="7" name="Утро.mp4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80025" y="3270250"/>
            <a:ext cx="3048000" cy="2286000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8028384" y="692696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S102023626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B83829-F2B3-479F-8406-B66CE293D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TS102023626</Template>
  <TotalTime>146</TotalTime>
  <Words>122</Words>
  <Application>Microsoft Office PowerPoint</Application>
  <PresentationFormat>Экран (4:3)</PresentationFormat>
  <Paragraphs>34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TS102023626</vt:lpstr>
      <vt:lpstr>Выпускная работа по теме: «Из чего сделана МУЗЫКА?»</vt:lpstr>
      <vt:lpstr>Выразительные средства музыки</vt:lpstr>
      <vt:lpstr>Мелодия</vt:lpstr>
      <vt:lpstr>Лад </vt:lpstr>
      <vt:lpstr>Ритм</vt:lpstr>
      <vt:lpstr>Темп</vt:lpstr>
    </vt:vector>
  </TitlesOfParts>
  <Company>ЮГИНФО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работа по теме:</dc:title>
  <dc:creator>Леплявкин И С.</dc:creator>
  <cp:lastModifiedBy>Леплявкин И С.</cp:lastModifiedBy>
  <cp:revision>15</cp:revision>
  <dcterms:created xsi:type="dcterms:W3CDTF">2012-07-03T10:57:58Z</dcterms:created>
  <dcterms:modified xsi:type="dcterms:W3CDTF">2012-07-04T06:36:57Z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TC020236269991</vt:lpwstr>
  </property>
</Properties>
</file>