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8B0F6-22E7-427E-8C83-22D22BF8C0C1}" type="datetimeFigureOut">
              <a:rPr lang="ru-RU" smtClean="0"/>
              <a:t>01.03.2011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805A5-2B34-41BF-ACED-590FB6A76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8B0F6-22E7-427E-8C83-22D22BF8C0C1}" type="datetimeFigureOut">
              <a:rPr lang="ru-RU" smtClean="0"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805A5-2B34-41BF-ACED-590FB6A76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8B0F6-22E7-427E-8C83-22D22BF8C0C1}" type="datetimeFigureOut">
              <a:rPr lang="ru-RU" smtClean="0"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805A5-2B34-41BF-ACED-590FB6A76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8B0F6-22E7-427E-8C83-22D22BF8C0C1}" type="datetimeFigureOut">
              <a:rPr lang="ru-RU" smtClean="0"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805A5-2B34-41BF-ACED-590FB6A76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8B0F6-22E7-427E-8C83-22D22BF8C0C1}" type="datetimeFigureOut">
              <a:rPr lang="ru-RU" smtClean="0"/>
              <a:t>01.03.2011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805A5-2B34-41BF-ACED-590FB6A76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8B0F6-22E7-427E-8C83-22D22BF8C0C1}" type="datetimeFigureOut">
              <a:rPr lang="ru-RU" smtClean="0"/>
              <a:t>01.03.2011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805A5-2B34-41BF-ACED-590FB6A76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8B0F6-22E7-427E-8C83-22D22BF8C0C1}" type="datetimeFigureOut">
              <a:rPr lang="ru-RU" smtClean="0"/>
              <a:t>01.03.2011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805A5-2B34-41BF-ACED-590FB6A76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8B0F6-22E7-427E-8C83-22D22BF8C0C1}" type="datetimeFigureOut">
              <a:rPr lang="ru-RU" smtClean="0"/>
              <a:t>01.03.2011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805A5-2B34-41BF-ACED-590FB6A76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8B0F6-22E7-427E-8C83-22D22BF8C0C1}" type="datetimeFigureOut">
              <a:rPr lang="ru-RU" smtClean="0"/>
              <a:t>01.03.2011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805A5-2B34-41BF-ACED-590FB6A76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8B0F6-22E7-427E-8C83-22D22BF8C0C1}" type="datetimeFigureOut">
              <a:rPr lang="ru-RU" smtClean="0"/>
              <a:t>01.03.2011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805A5-2B34-41BF-ACED-590FB6A76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28B0F6-22E7-427E-8C83-22D22BF8C0C1}" type="datetimeFigureOut">
              <a:rPr lang="ru-RU" smtClean="0"/>
              <a:t>01.03.2011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805A5-2B34-41BF-ACED-590FB6A76E2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F28B0F6-22E7-427E-8C83-22D22BF8C0C1}" type="datetimeFigureOut">
              <a:rPr lang="ru-RU" smtClean="0"/>
              <a:t>01.03.2011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44805A5-2B34-41BF-ACED-590FB6A76E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8208912" cy="3096344"/>
          </a:xfrm>
        </p:spPr>
        <p:txBody>
          <a:bodyPr>
            <a:noAutofit/>
          </a:bodyPr>
          <a:lstStyle/>
          <a:p>
            <a:pPr algn="l"/>
            <a:r>
              <a:rPr lang="ru-RU" sz="4000" dirty="0" smtClean="0"/>
              <a:t>Организация информационной безопасности в образовательном учреждении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260648"/>
            <a:ext cx="824440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2005 году стартовал федеральный проект «Информатизация системы образования» (ИСО) — долгосрочный проект, который направлен на преобразование образовательной системы во всей стране. Это было продиктовано необходимость всестороннего анализа, прослеживания динамики изменений и оперативной корректировки образовательной деятельности школ.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Внедрение информационных технологий в деятельность образовательных учреждений, муниципальных органов образований сводится  к обсуждению путей решения одной основополагающей задачи — построения единого информационного пространства системы образования в целом.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645024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2008 года в муниципальном общеобразовательном учреждении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Магистральнинская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средняя общеобразовательная школа №2»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Казачинско-Ленского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района  первой попыткой внедрения ИКТ в управление образовательным учреждением стало освоение  программы «1С:ХроноГраф Школа 2.5», разработанная в рамках программы ИСО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DC156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476672"/>
            <a:ext cx="2808312" cy="21062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SDC156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4293096"/>
            <a:ext cx="2865368" cy="21490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SDC1562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476672"/>
            <a:ext cx="2843808" cy="21328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SDC1561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87624" y="4293096"/>
            <a:ext cx="2868910" cy="21516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827584" y="2551837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В школе  имеются компьютерный класс; компьютеры  в кабинетах директора, заместителей (3), психолога, библиотекаря; компьютеры в кабинетах русского языка и литературы, математике,  географии, физики, ИЗО; трех начальных </a:t>
            </a:r>
            <a:r>
              <a:rPr lang="ru-RU" dirty="0" smtClean="0"/>
              <a:t>классах, которые объединены в единую локальную сеть.  Все учителя работают с базой данных.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редители. ОБщ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764704"/>
            <a:ext cx="7635735" cy="520449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редители. Локализация без подключе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0"/>
            <a:ext cx="8848725" cy="6667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79512" y="3933056"/>
            <a:ext cx="2448272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2699792" y="836712"/>
            <a:ext cx="3456384" cy="13681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491880" y="119675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Меры защиты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75656" y="2636912"/>
            <a:ext cx="2952328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91680" y="285293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Организационные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6056" y="2708920"/>
            <a:ext cx="2952328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364088" y="285293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Технические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4005064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Организация доступа к средствам ИСПД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115616" y="4941168"/>
            <a:ext cx="2448272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347864" y="5301208"/>
            <a:ext cx="2448272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516216" y="3933056"/>
            <a:ext cx="2448272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331640" y="5157192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Определение правил работы с ИСПД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563888" y="5517232"/>
            <a:ext cx="216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Обеспечение целостности компонентов ИСПД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804248" y="422108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Антивирусная защита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 flipV="1">
            <a:off x="1546870" y="3645024"/>
            <a:ext cx="576858" cy="28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2195736" y="4293096"/>
            <a:ext cx="12961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2879812" y="4185084"/>
            <a:ext cx="165618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3095836" y="224086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2" idx="5"/>
          </p:cNvCxnSpPr>
          <p:nvPr/>
        </p:nvCxnSpPr>
        <p:spPr>
          <a:xfrm rot="16200000" flipH="1">
            <a:off x="5550880" y="2103623"/>
            <a:ext cx="704417" cy="506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6733034" y="3788246"/>
            <a:ext cx="2880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редители. Локализация с подключение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2" y="290512"/>
            <a:ext cx="8486775" cy="62769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160</TotalTime>
  <Words>191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Организация информационной безопасности в образовательном учреждении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ОГАО ДПО ИРО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3112</dc:creator>
  <cp:lastModifiedBy>3112</cp:lastModifiedBy>
  <cp:revision>16</cp:revision>
  <dcterms:created xsi:type="dcterms:W3CDTF">2011-03-01T03:45:27Z</dcterms:created>
  <dcterms:modified xsi:type="dcterms:W3CDTF">2011-03-01T06:25:32Z</dcterms:modified>
</cp:coreProperties>
</file>