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2403"/>
    <a:srgbClr val="003A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74" autoAdjust="0"/>
  </p:normalViewPr>
  <p:slideViewPr>
    <p:cSldViewPr>
      <p:cViewPr varScale="1">
        <p:scale>
          <a:sx n="44" d="100"/>
          <a:sy n="4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393EC-DDEA-4EDD-B3C4-52ED32638F7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3C51-C982-4153-A699-E61CBB762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393EC-DDEA-4EDD-B3C4-52ED32638F7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3C51-C982-4153-A699-E61CBB762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393EC-DDEA-4EDD-B3C4-52ED32638F7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3C51-C982-4153-A699-E61CBB762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E393EC-DDEA-4EDD-B3C4-52ED32638F7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A0B3C51-C982-4153-A699-E61CBB762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393EC-DDEA-4EDD-B3C4-52ED32638F7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3C51-C982-4153-A699-E61CBB762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393EC-DDEA-4EDD-B3C4-52ED32638F7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3C51-C982-4153-A699-E61CBB762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393EC-DDEA-4EDD-B3C4-52ED32638F7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3C51-C982-4153-A699-E61CBB762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393EC-DDEA-4EDD-B3C4-52ED32638F7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3C51-C982-4153-A699-E61CBB762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393EC-DDEA-4EDD-B3C4-52ED32638F7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3C51-C982-4153-A699-E61CBB762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393EC-DDEA-4EDD-B3C4-52ED32638F7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3C51-C982-4153-A699-E61CBB762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393EC-DDEA-4EDD-B3C4-52ED32638F7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3C51-C982-4153-A699-E61CBB762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393EC-DDEA-4EDD-B3C4-52ED32638F7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3C51-C982-4153-A699-E61CBB762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5E393EC-DDEA-4EDD-B3C4-52ED32638F7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0B3C51-C982-4153-A699-E61CBB762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pull dir="r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4896" cy="345638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FFC000"/>
                </a:solidFill>
              </a:rPr>
              <a:t> Биография </a:t>
            </a:r>
            <a:br>
              <a:rPr lang="ru-RU" sz="6000" b="1" dirty="0" smtClean="0">
                <a:solidFill>
                  <a:srgbClr val="FFC000"/>
                </a:solidFill>
              </a:rPr>
            </a:br>
            <a:r>
              <a:rPr lang="ru-RU" sz="6000" b="1" dirty="0" smtClean="0">
                <a:solidFill>
                  <a:srgbClr val="FFC000"/>
                </a:solidFill>
              </a:rPr>
              <a:t>детского поэта</a:t>
            </a:r>
            <a:br>
              <a:rPr lang="ru-RU" sz="6000" b="1" dirty="0" smtClean="0">
                <a:solidFill>
                  <a:srgbClr val="FFC000"/>
                </a:solidFill>
              </a:rPr>
            </a:br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  <a:t>Романа Семеновича</a:t>
            </a:r>
            <a:b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6000" b="1" dirty="0" err="1" smtClean="0">
                <a:solidFill>
                  <a:schemeClr val="bg2">
                    <a:lumMod val="50000"/>
                  </a:schemeClr>
                </a:solidFill>
              </a:rPr>
              <a:t>Сефа</a:t>
            </a:r>
            <a: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6000" dirty="0" smtClean="0">
                <a:solidFill>
                  <a:srgbClr val="FFC000"/>
                </a:solidFill>
              </a:rPr>
              <a:t/>
            </a:r>
            <a:br>
              <a:rPr lang="ru-RU" sz="6000" dirty="0" smtClean="0">
                <a:solidFill>
                  <a:srgbClr val="FFC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Роман Сеф “Фантазёр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4396152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0" y="476672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Фантазёр</a:t>
            </a:r>
          </a:p>
          <a:p>
            <a:r>
              <a:rPr lang="ru-RU" dirty="0"/>
              <a:t>Был я рыбкой и плавал в речке</a:t>
            </a:r>
          </a:p>
          <a:p>
            <a:r>
              <a:rPr lang="ru-RU" dirty="0"/>
              <a:t>Отдыхал в густых тростниках,</a:t>
            </a:r>
          </a:p>
          <a:p>
            <a:r>
              <a:rPr lang="ru-RU" dirty="0"/>
              <a:t>И серебряные колючки</a:t>
            </a:r>
          </a:p>
          <a:p>
            <a:r>
              <a:rPr lang="ru-RU" dirty="0"/>
              <a:t>На моих блестели боках.</a:t>
            </a:r>
          </a:p>
          <a:p>
            <a:r>
              <a:rPr lang="ru-RU" dirty="0"/>
              <a:t>Был я птицей под облаками.</a:t>
            </a:r>
          </a:p>
          <a:p>
            <a:r>
              <a:rPr lang="ru-RU" dirty="0"/>
              <a:t>Я парил и видел — внизу</a:t>
            </a:r>
          </a:p>
          <a:p>
            <a:r>
              <a:rPr lang="ru-RU" dirty="0"/>
              <a:t>Поезда ползут червяками</a:t>
            </a:r>
          </a:p>
          <a:p>
            <a:r>
              <a:rPr lang="ru-RU" dirty="0"/>
              <a:t>И прибой как пена в тазу.</a:t>
            </a:r>
          </a:p>
          <a:p>
            <a:r>
              <a:rPr lang="ru-RU" dirty="0"/>
              <a:t>Был царевичем в поле ратном,</a:t>
            </a:r>
          </a:p>
          <a:p>
            <a:r>
              <a:rPr lang="ru-RU" dirty="0"/>
              <a:t>Спас царевну от смерти злой.</a:t>
            </a:r>
          </a:p>
          <a:p>
            <a:r>
              <a:rPr lang="ru-RU" dirty="0"/>
              <a:t>И рубил я мечом булатным,</a:t>
            </a:r>
          </a:p>
          <a:p>
            <a:r>
              <a:rPr lang="ru-RU" dirty="0"/>
              <a:t>И ругался с Бабой Ягой.</a:t>
            </a:r>
          </a:p>
          <a:p>
            <a:r>
              <a:rPr lang="ru-RU" dirty="0"/>
              <a:t>А теперь, когда вспоминаю</a:t>
            </a:r>
          </a:p>
          <a:p>
            <a:r>
              <a:rPr lang="ru-RU" dirty="0"/>
              <a:t>Небо, море, сосновый бор,</a:t>
            </a:r>
          </a:p>
          <a:p>
            <a:r>
              <a:rPr lang="ru-RU" dirty="0"/>
              <a:t>Говорят, что я сочиняю.</a:t>
            </a:r>
          </a:p>
          <a:p>
            <a:r>
              <a:rPr lang="ru-RU" dirty="0"/>
              <a:t>Говорят, что я — фантазёр.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Роман Сеф “Картинка», «Зайчик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6912768" cy="6684874"/>
          </a:xfrm>
          <a:prstGeom prst="rect">
            <a:avLst/>
          </a:prstGeom>
          <a:noFill/>
        </p:spPr>
      </p:pic>
      <p:pic>
        <p:nvPicPr>
          <p:cNvPr id="24580" name="Picture 4" descr="Роман Се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19050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ef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454" b="4454"/>
          <a:stretch>
            <a:fillRect/>
          </a:stretch>
        </p:blipFill>
        <p:spPr>
          <a:xfrm>
            <a:off x="0" y="0"/>
            <a:ext cx="54864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03848" y="4221088"/>
            <a:ext cx="5486400" cy="804862"/>
          </a:xfrm>
        </p:spPr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  <a:latin typeface="Segoe Script" pitchFamily="34" charset="0"/>
              </a:rPr>
              <a:t>Спасибо за внимание!!!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1192" y="0"/>
            <a:ext cx="7272808" cy="85496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rgbClr val="ED2403"/>
                </a:solidFill>
              </a:rPr>
              <a:t>Презентацию подготовили воспитатели:</a:t>
            </a:r>
            <a:r>
              <a:rPr lang="ru-RU" dirty="0" smtClean="0">
                <a:solidFill>
                  <a:srgbClr val="ED2403"/>
                </a:solidFill>
              </a:rPr>
              <a:t/>
            </a:r>
            <a:br>
              <a:rPr lang="ru-RU" dirty="0" smtClean="0">
                <a:solidFill>
                  <a:srgbClr val="ED2403"/>
                </a:solidFill>
              </a:rPr>
            </a:br>
            <a:r>
              <a:rPr lang="ru-RU" dirty="0" smtClean="0">
                <a:solidFill>
                  <a:srgbClr val="ED2403"/>
                </a:solidFill>
              </a:rPr>
              <a:t>Фильчагина</a:t>
            </a:r>
            <a:br>
              <a:rPr lang="ru-RU" dirty="0" smtClean="0">
                <a:solidFill>
                  <a:srgbClr val="ED2403"/>
                </a:solidFill>
              </a:rPr>
            </a:br>
            <a:r>
              <a:rPr lang="ru-RU" dirty="0" smtClean="0">
                <a:solidFill>
                  <a:srgbClr val="ED2403"/>
                </a:solidFill>
              </a:rPr>
              <a:t>Евгения Викторовна,</a:t>
            </a:r>
            <a:br>
              <a:rPr lang="ru-RU" dirty="0" smtClean="0">
                <a:solidFill>
                  <a:srgbClr val="ED2403"/>
                </a:solidFill>
              </a:rPr>
            </a:br>
            <a:r>
              <a:rPr lang="ru-RU" dirty="0" smtClean="0">
                <a:solidFill>
                  <a:srgbClr val="ED2403"/>
                </a:solidFill>
              </a:rPr>
              <a:t>Панина</a:t>
            </a:r>
            <a:br>
              <a:rPr lang="ru-RU" dirty="0" smtClean="0">
                <a:solidFill>
                  <a:srgbClr val="ED2403"/>
                </a:solidFill>
              </a:rPr>
            </a:br>
            <a:r>
              <a:rPr lang="ru-RU" dirty="0" smtClean="0">
                <a:solidFill>
                  <a:srgbClr val="ED2403"/>
                </a:solidFill>
              </a:rPr>
              <a:t>Елена Геннадьевна</a:t>
            </a:r>
            <a:br>
              <a:rPr lang="ru-RU" dirty="0" smtClean="0">
                <a:solidFill>
                  <a:srgbClr val="ED2403"/>
                </a:solidFill>
              </a:rPr>
            </a:br>
            <a:endParaRPr lang="ru-RU" dirty="0">
              <a:solidFill>
                <a:srgbClr val="ED2403"/>
              </a:solidFill>
            </a:endParaRPr>
          </a:p>
        </p:txBody>
      </p:sp>
      <p:pic>
        <p:nvPicPr>
          <p:cNvPr id="6" name="Рисунок 5" descr="рисунок_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3" y="5445224"/>
            <a:ext cx="2303439" cy="1412776"/>
          </a:xfrm>
          <a:prstGeom prst="rect">
            <a:avLst/>
          </a:prstGeom>
        </p:spPr>
      </p:pic>
      <p:pic>
        <p:nvPicPr>
          <p:cNvPr id="7" name="Рисунок 6" descr="рисунок_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123728" cy="2409614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1844824"/>
            <a:ext cx="51480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Ребята, очень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часто бывает так,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мы пользуемся предметами, некоторыми удобными и привычными вещами  даже не задумываясь  о том, кто 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создал.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Одним из создателей таких вещей Роман Семенович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Сеф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вот посмотрите.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РОМАН СЕМЕНОВИЧ СЕФ</a:t>
            </a:r>
            <a:endParaRPr lang="ru-RU" dirty="0"/>
          </a:p>
        </p:txBody>
      </p:sp>
      <p:pic>
        <p:nvPicPr>
          <p:cNvPr id="3" name="Рисунок 2" descr="x_ddacdb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0900" y="1268760"/>
            <a:ext cx="5753100" cy="4314825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 является автором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очень большого количества стихотворений. сказок и песен для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детей, вот одно из них.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39952" y="0"/>
            <a:ext cx="4629200" cy="6858000"/>
          </a:xfrm>
        </p:spPr>
        <p:txBody>
          <a:bodyPr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Ты ещё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Не видел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Чуда?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Никогда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Не видел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Чуда?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Вот беда –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Не видел чуда!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Так сходи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И посмотри.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Ты увидишь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Просто чудо,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Удивительное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Чудо: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Там,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Где магазин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«ПОСУДА»,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Возле дома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Номер три,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Сквозь асфальт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У перекрестка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Пробивается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>березка</a:t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3A1A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003A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0"/>
            <a:ext cx="81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Р.С.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Сеф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был отчаянным  фантазером, любил придумывать разные истории и сам в них верил. Стихи свои начал писать в пять лет, но не предавал этому серьезного значения, только став взрослым и примеряв на себя несколько разных профессий, он послушал совета своего друга и сделал своей основной профессией поэзию! Благодаря этому мы можем читать и наслаждаться его легкими, необыкновенно оригинальными стихами, которые весело и остроумно рассказывают нам об окружающем мире.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Книги Романа Семеновича </a:t>
            </a:r>
            <a:r>
              <a:rPr lang="ru-RU" dirty="0" err="1" smtClean="0"/>
              <a:t>Сефа</a:t>
            </a:r>
            <a:endParaRPr lang="ru-RU" dirty="0"/>
          </a:p>
        </p:txBody>
      </p:sp>
      <p:pic>
        <p:nvPicPr>
          <p:cNvPr id="18434" name="Picture 2" descr="Облож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619250"/>
            <a:ext cx="3733800" cy="5238750"/>
          </a:xfrm>
          <a:prstGeom prst="rect">
            <a:avLst/>
          </a:prstGeom>
          <a:noFill/>
        </p:spPr>
      </p:pic>
      <p:pic>
        <p:nvPicPr>
          <p:cNvPr id="18438" name="Picture 6" descr="http://www.moscowwriters.ru/TVOR-P/s/sef/knsef91/imag/sefkn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619250"/>
            <a:ext cx="3790950" cy="52387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moscowwriters.ru/TVOR-P/s/sef/sefkn9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548680"/>
            <a:ext cx="4286250" cy="5657851"/>
          </a:xfrm>
          <a:prstGeom prst="rect">
            <a:avLst/>
          </a:prstGeom>
          <a:noFill/>
        </p:spPr>
      </p:pic>
      <p:pic>
        <p:nvPicPr>
          <p:cNvPr id="20484" name="Picture 4" descr="Картин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3169586" cy="432216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988424" cy="1844824"/>
          </a:xfrm>
        </p:spPr>
        <p:txBody>
          <a:bodyPr/>
          <a:lstStyle/>
          <a:p>
            <a:r>
              <a:rPr lang="ru-RU" dirty="0" smtClean="0"/>
              <a:t>Стихотворение Р.С. </a:t>
            </a:r>
            <a:r>
              <a:rPr lang="ru-RU" dirty="0" err="1" smtClean="0"/>
              <a:t>Сефа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печатались в журнале </a:t>
            </a:r>
            <a:r>
              <a:rPr lang="ru-RU" dirty="0" err="1" smtClean="0"/>
              <a:t>мурзилка</a:t>
            </a:r>
            <a:endParaRPr lang="ru-RU" dirty="0"/>
          </a:p>
        </p:txBody>
      </p:sp>
      <p:pic>
        <p:nvPicPr>
          <p:cNvPr id="4" name="Рисунок 3" descr="img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2286000"/>
            <a:ext cx="5628456" cy="4221342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8460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Роман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Сеф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о себе: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«Стихи я писал всегда, а точнее, с пяти лет. Так случилось, что стали сами собой приходить рифмы, они не давали мне покоя, и однажды, во дворе катаясь на самокате, я заорал что есть мочи: „Берёза ждёт мороза! Берёза ждёт мороза!“ Чуть погодя я ворвался домой и крикнул бабушке:«Берёза ждёт мороза!» — «А зачем берёза ждёт мороза?» — спокойно спросила меня бабушка. На этот вопрос я ответить не смог.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Вот так я написал первое в своей жизни стихотворение и получил первое редакторское замечание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Моим учителем в литературе был </a:t>
            </a:r>
            <a:r>
              <a:rPr lang="ru-RU" sz="2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КОРНЕЙ ИВАНОВИЧ ЧУЙКОВСКИЙ.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68</TotalTime>
  <Words>157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Тема2</vt:lpstr>
      <vt:lpstr>    Биография  детского поэта Романа Семеновича  Сефа   </vt:lpstr>
      <vt:lpstr>Слайд 2</vt:lpstr>
      <vt:lpstr>РОМАН СЕМЕНОВИЧ СЕФ</vt:lpstr>
      <vt:lpstr>    Ты ещё Не видел Чуда? Никогда Не видел Чуда? Вот беда – Не видел чуда! Так сходи И посмотри. Ты увидишь Просто чудо, Удивительное Чудо: Там, Где магазин «ПОСУДА», Возле дома Номер три, Сквозь асфальт У перекрестка Пробивается березка  </vt:lpstr>
      <vt:lpstr>Слайд 5</vt:lpstr>
      <vt:lpstr>Книги Романа Семеновича Сефа</vt:lpstr>
      <vt:lpstr>Слайд 7</vt:lpstr>
      <vt:lpstr>Стихотворение Р.С. Сефа  печатались в журнале мурзилка</vt:lpstr>
      <vt:lpstr>Слайд 9</vt:lpstr>
      <vt:lpstr>Слайд 10</vt:lpstr>
      <vt:lpstr>Слайд 11</vt:lpstr>
      <vt:lpstr>Слайд 12</vt:lpstr>
      <vt:lpstr>        Презентацию подготовили воспитатели: Фильчагина Евгения Викторовна, Панина Елена Геннадьевна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Биография  детского поэта Романа Семеновича  Сефа</dc:title>
  <dc:creator>home</dc:creator>
  <cp:lastModifiedBy>home</cp:lastModifiedBy>
  <cp:revision>8</cp:revision>
  <dcterms:created xsi:type="dcterms:W3CDTF">2013-04-14T09:55:41Z</dcterms:created>
  <dcterms:modified xsi:type="dcterms:W3CDTF">2013-04-16T12:03:58Z</dcterms:modified>
</cp:coreProperties>
</file>