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sha\Documents\&#1076;&#1089;18\&#1088;&#1072;&#1089;&#1087;&#1086;&#1088;&#1103;&#1076;&#1086;&#1082;%20&#1076;&#1085;&#1103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9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explosion val="7"/>
          </c:dPt>
          <c:dLbls>
            <c:dLbl>
              <c:idx val="1"/>
              <c:layout>
                <c:manualLayout>
                  <c:x val="0.21190952770698071"/>
                  <c:y val="-6.5908350558089107E-2"/>
                </c:manualLayout>
              </c:layout>
              <c:tx>
                <c:rich>
                  <a:bodyPr/>
                  <a:lstStyle/>
                  <a:p>
                    <a:r>
                      <a:rPr lang="ru-RU" sz="2800"/>
                      <a:t>Д</a:t>
                    </a:r>
                    <a:r>
                      <a:rPr lang="ru-RU"/>
                      <a:t>ом
54%</a:t>
                    </a: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ДОУ</c:v>
                </c:pt>
                <c:pt idx="1">
                  <c:v>Дома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46</c:v>
                </c:pt>
                <c:pt idx="1">
                  <c:v>54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autoTitleDeleted val="1"/>
    <c:plotArea>
      <c:layout/>
      <c:pie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Лист2!$A$1:$A$7</c:f>
              <c:strCache>
                <c:ptCount val="7"/>
                <c:pt idx="0">
                  <c:v>компьютерные игры (0-12,5)</c:v>
                </c:pt>
                <c:pt idx="1">
                  <c:v>совместное чтение (0-5)</c:v>
                </c:pt>
                <c:pt idx="2">
                  <c:v>просмотр телевизора (0-12,5)</c:v>
                </c:pt>
                <c:pt idx="3">
                  <c:v>развивающие занятия (0-9)</c:v>
                </c:pt>
                <c:pt idx="4">
                  <c:v>игра (0-13)</c:v>
                </c:pt>
                <c:pt idx="5">
                  <c:v>прогулка (2-13)</c:v>
                </c:pt>
                <c:pt idx="6">
                  <c:v>режимные моменты (9-25)</c:v>
                </c:pt>
              </c:strCache>
            </c:strRef>
          </c:cat>
          <c:val>
            <c:numRef>
              <c:f>Лист2!$B$1:$B$7</c:f>
              <c:numCache>
                <c:formatCode>0</c:formatCode>
                <c:ptCount val="7"/>
                <c:pt idx="0">
                  <c:v>1.4642857142857144</c:v>
                </c:pt>
                <c:pt idx="1">
                  <c:v>2.3333333333333335</c:v>
                </c:pt>
                <c:pt idx="2">
                  <c:v>3.9325396825396823</c:v>
                </c:pt>
                <c:pt idx="3">
                  <c:v>4</c:v>
                </c:pt>
                <c:pt idx="4">
                  <c:v>5</c:v>
                </c:pt>
                <c:pt idx="5">
                  <c:v>7.4365079365079376</c:v>
                </c:pt>
                <c:pt idx="6">
                  <c:v>18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6448223485953151"/>
          <c:y val="6.1478587730510209E-2"/>
          <c:w val="0.33088813551083901"/>
          <c:h val="0.88025680103873649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1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CatName val="1"/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Развивающие занятия</c:v>
                </c:pt>
                <c:pt idx="1">
                  <c:v>Чтение</c:v>
                </c:pt>
                <c:pt idx="2">
                  <c:v>Игра</c:v>
                </c:pt>
                <c:pt idx="3">
                  <c:v>Совместный отдых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0BA93C8-5121-40FB-B904-41A4EFD60B93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E31FD48-058D-4471-8573-E2FADA5933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93C8-5121-40FB-B904-41A4EFD60B93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FD48-058D-4471-8573-E2FADA5933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93C8-5121-40FB-B904-41A4EFD60B93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FD48-058D-4471-8573-E2FADA5933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0BA93C8-5121-40FB-B904-41A4EFD60B93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FD48-058D-4471-8573-E2FADA5933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0BA93C8-5121-40FB-B904-41A4EFD60B93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E31FD48-058D-4471-8573-E2FADA5933B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0BA93C8-5121-40FB-B904-41A4EFD60B93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E31FD48-058D-4471-8573-E2FADA5933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0BA93C8-5121-40FB-B904-41A4EFD60B93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E31FD48-058D-4471-8573-E2FADA5933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93C8-5121-40FB-B904-41A4EFD60B93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FD48-058D-4471-8573-E2FADA5933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0BA93C8-5121-40FB-B904-41A4EFD60B93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E31FD48-058D-4471-8573-E2FADA5933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0BA93C8-5121-40FB-B904-41A4EFD60B93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E31FD48-058D-4471-8573-E2FADA5933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0BA93C8-5121-40FB-B904-41A4EFD60B93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E31FD48-058D-4471-8573-E2FADA5933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0BA93C8-5121-40FB-B904-41A4EFD60B93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E31FD48-058D-4471-8573-E2FADA5933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25086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Ребенок и родитель: </a:t>
            </a:r>
            <a:br>
              <a:rPr lang="ru-RU" dirty="0" smtClean="0"/>
            </a:br>
            <a:r>
              <a:rPr lang="ru-RU" dirty="0" smtClean="0"/>
              <a:t>всегда вместе на пути развития гармоничной личности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3717032"/>
            <a:ext cx="8062912" cy="2592288"/>
          </a:xfrm>
        </p:spPr>
        <p:txBody>
          <a:bodyPr>
            <a:normAutofit/>
          </a:bodyPr>
          <a:lstStyle/>
          <a:p>
            <a:r>
              <a:rPr lang="ru-RU" dirty="0" smtClean="0"/>
              <a:t>Презентацию подготовила</a:t>
            </a:r>
          </a:p>
          <a:p>
            <a:r>
              <a:rPr lang="ru-RU" dirty="0" err="1" smtClean="0"/>
              <a:t>Ровнова</a:t>
            </a:r>
            <a:r>
              <a:rPr lang="ru-RU" dirty="0" smtClean="0"/>
              <a:t> Мария Игоревна</a:t>
            </a:r>
          </a:p>
          <a:p>
            <a:r>
              <a:rPr lang="ru-RU" dirty="0" smtClean="0"/>
              <a:t>Педагог-психолог ДОУ18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5692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Совместная деятельность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52736"/>
          <a:ext cx="8507288" cy="5402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57250"/>
          </a:xfrm>
        </p:spPr>
        <p:txBody>
          <a:bodyPr/>
          <a:lstStyle/>
          <a:p>
            <a:r>
              <a:rPr lang="ru-RU" dirty="0" smtClean="0"/>
              <a:t>Советы родителям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6088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Как уже отмечалось выше, совместная деятельность – это источник развития ребенка. Но не стоит забывать, что развивать необходимо не только навыки, необходимые для обучения в школе, но и эмоциональную сферу ребенка. А кто может это сделать лучше, чем любящие, заботливые родители, самые близкие для человека люди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/>
          <a:lstStyle/>
          <a:p>
            <a:r>
              <a:rPr lang="ru-RU" dirty="0" smtClean="0"/>
              <a:t>Советы родителям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30064"/>
          </a:xfrm>
        </p:spPr>
        <p:txBody>
          <a:bodyPr/>
          <a:lstStyle/>
          <a:p>
            <a:r>
              <a:rPr lang="ru-RU" dirty="0" smtClean="0"/>
              <a:t>Чаще играйте с ребенком, беседуйте с ним, интересуйтесь его мыслями, переживаниями, желаниями</a:t>
            </a:r>
          </a:p>
          <a:p>
            <a:r>
              <a:rPr lang="ru-RU" dirty="0" smtClean="0"/>
              <a:t>Не допускайте того, чтобы Ваше общение с ребенком сводилось исключительно к режимным моментам и подготовке домашнего задания</a:t>
            </a:r>
          </a:p>
          <a:p>
            <a:r>
              <a:rPr lang="ru-RU" dirty="0" smtClean="0"/>
              <a:t>Общение с ребенком также может быть интересным и полным приятных моментов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Социальная ситуация развития (ССР) </a:t>
            </a:r>
            <a:r>
              <a:rPr lang="ru-RU" dirty="0" smtClean="0"/>
              <a:t>- специфическая для каждого возраста, определенным образом организованная система отношений ребенка с окружающим миром. Является основным источником развития психики</a:t>
            </a:r>
          </a:p>
          <a:p>
            <a:pPr>
              <a:buNone/>
            </a:pPr>
            <a:endParaRPr lang="ru-RU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1"/>
                </a:solidFill>
              </a:rPr>
              <a:t>Системы отношений, в которые включен ребенок 5-6 лет : СЕМЬЯ, ДОУ</a:t>
            </a:r>
            <a:endParaRPr lang="ru-RU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Зона ближайшего развития (ЗБР)</a:t>
            </a:r>
            <a:r>
              <a:rPr lang="ru-RU" dirty="0" smtClean="0"/>
              <a:t> – задачи, которые ребенок еще не может решить самостоятельно, но уже решает с помощью взрослого в совместной деятельности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Совместная деятельность (СД) </a:t>
            </a:r>
            <a:r>
              <a:rPr lang="ru-RU" dirty="0" smtClean="0"/>
              <a:t>- организованная активность двух или более людей, направленная на достижение результата</a:t>
            </a:r>
            <a:endParaRPr lang="ru-RU" dirty="0" smtClean="0">
              <a:solidFill>
                <a:schemeClr val="accent1"/>
              </a:solidFill>
            </a:endParaRPr>
          </a:p>
          <a:p>
            <a:endParaRPr lang="ru-RU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Изучение особенностей совместной деятельности детей и родителей ДОУ 18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исследовании приняли участие 22 семьи</a:t>
            </a:r>
          </a:p>
          <a:p>
            <a:r>
              <a:rPr lang="ru-RU" dirty="0" smtClean="0"/>
              <a:t>10 детей, посещающих старшую группу</a:t>
            </a:r>
          </a:p>
          <a:p>
            <a:r>
              <a:rPr lang="ru-RU" dirty="0" smtClean="0"/>
              <a:t>12 детей, посещающих подготовительную группу</a:t>
            </a:r>
          </a:p>
          <a:p>
            <a:r>
              <a:rPr lang="ru-RU" dirty="0" err="1" smtClean="0"/>
              <a:t>Опросник</a:t>
            </a:r>
            <a:r>
              <a:rPr lang="ru-RU" dirty="0" smtClean="0"/>
              <a:t> «Распорядок дня»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5692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Анализ результатов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892480" cy="5474080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Выделили следующие параметры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1"/>
                </a:solidFill>
              </a:rPr>
              <a:t>(исключая время пребывания в ДОУ)</a:t>
            </a:r>
            <a:endParaRPr lang="ru-RU" dirty="0" smtClean="0"/>
          </a:p>
          <a:p>
            <a:r>
              <a:rPr lang="ru-RU" dirty="0" smtClean="0"/>
              <a:t>Прогулка, поездки с родителями</a:t>
            </a:r>
          </a:p>
          <a:p>
            <a:r>
              <a:rPr lang="ru-RU" dirty="0" smtClean="0"/>
              <a:t>Режимные моменты (прием пищи, гигиенические процедуры, дорога в ДОУ)</a:t>
            </a:r>
          </a:p>
          <a:p>
            <a:r>
              <a:rPr lang="ru-RU" dirty="0" smtClean="0"/>
              <a:t>Игра (самостоятельная/совместная)</a:t>
            </a:r>
          </a:p>
          <a:p>
            <a:r>
              <a:rPr lang="ru-RU" dirty="0" smtClean="0"/>
              <a:t>Развивающие занятия (самостоятельные/совместные)</a:t>
            </a:r>
          </a:p>
          <a:p>
            <a:r>
              <a:rPr lang="ru-RU" dirty="0" smtClean="0"/>
              <a:t>Совместное чтение</a:t>
            </a:r>
          </a:p>
          <a:p>
            <a:r>
              <a:rPr lang="ru-RU" dirty="0" smtClean="0"/>
              <a:t>Просмотр телевизора, компьютерные игры</a:t>
            </a:r>
          </a:p>
          <a:p>
            <a:r>
              <a:rPr lang="ru-RU" dirty="0" smtClean="0"/>
              <a:t>Дополнительные занятия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результатов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А также:</a:t>
            </a:r>
          </a:p>
          <a:p>
            <a:r>
              <a:rPr lang="ru-RU" dirty="0" smtClean="0"/>
              <a:t>Соотношение времени, проводимого в ДОУ и дома (исключая сон)</a:t>
            </a:r>
          </a:p>
          <a:p>
            <a:r>
              <a:rPr lang="ru-RU" dirty="0" smtClean="0"/>
              <a:t>Долю непосредственно совместной деятельности ребенок-родитель</a:t>
            </a:r>
          </a:p>
          <a:p>
            <a:r>
              <a:rPr lang="ru-RU" dirty="0" smtClean="0"/>
              <a:t>Учитывалось количество </a:t>
            </a:r>
            <a:r>
              <a:rPr lang="ru-RU" sz="4400" u="sng" dirty="0" smtClean="0"/>
              <a:t>часов в неделю</a:t>
            </a:r>
          </a:p>
          <a:p>
            <a:endParaRPr lang="ru-RU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9456" y="367664"/>
            <a:ext cx="176080" cy="59436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539552" y="367664"/>
            <a:ext cx="4896544" cy="59436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Соотношение времени пребывания в ДОУ и дома (исключая сон)</a:t>
            </a:r>
          </a:p>
          <a:p>
            <a:endParaRPr lang="ru-RU" sz="4000" dirty="0" smtClean="0"/>
          </a:p>
          <a:p>
            <a:endParaRPr lang="ru-RU" sz="40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4211960" y="320675"/>
          <a:ext cx="4716140" cy="5700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5692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Ваш ребенок проводит время</a:t>
            </a:r>
            <a:br>
              <a:rPr lang="ru-RU" dirty="0" smtClean="0"/>
            </a:br>
            <a:r>
              <a:rPr lang="ru-RU" dirty="0" smtClean="0"/>
              <a:t>(Часы в неделю)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980728"/>
          <a:ext cx="8229600" cy="5688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/>
          <a:lstStyle/>
          <a:p>
            <a:r>
              <a:rPr lang="ru-RU" dirty="0" smtClean="0"/>
              <a:t>Совместная деятельность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805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Совместная деятельность занимает в среднем 8 часов в неделю (до 13 часов) и составляет 17,5% времени, проводимого ребенком вне ДОУ(до 25% в некоторых семьях)</a:t>
            </a:r>
          </a:p>
          <a:p>
            <a:r>
              <a:rPr lang="ru-RU" dirty="0" smtClean="0"/>
              <a:t>Чаще совместно выполняются развивающие занятия (лепка, рисование, подготовка к школе), а также совместное чтение</a:t>
            </a:r>
          </a:p>
          <a:p>
            <a:r>
              <a:rPr lang="ru-RU" dirty="0" smtClean="0"/>
              <a:t>Игра и совместное время препровождение, которые необходимы для развития эмоциональной сферы, уступают место учебной деятельности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481</TotalTime>
  <Words>395</Words>
  <Application>Microsoft Office PowerPoint</Application>
  <PresentationFormat>Экран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Ребенок и родитель:  всегда вместе на пути развития гармоничной личности </vt:lpstr>
      <vt:lpstr>Основные понятия</vt:lpstr>
      <vt:lpstr>Основные понятия</vt:lpstr>
      <vt:lpstr>Изучение особенностей совместной деятельности детей и родителей ДОУ 18</vt:lpstr>
      <vt:lpstr>Анализ результатов</vt:lpstr>
      <vt:lpstr>Анализ результатов</vt:lpstr>
      <vt:lpstr>Слайд 7</vt:lpstr>
      <vt:lpstr>Как Ваш ребенок проводит время (Часы в неделю)</vt:lpstr>
      <vt:lpstr>Совместная деятельность</vt:lpstr>
      <vt:lpstr>Совместная деятельность</vt:lpstr>
      <vt:lpstr>Советы родителям</vt:lpstr>
      <vt:lpstr>Советы родителям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Ребенок и родитель: на пути развит</dc:title>
  <dc:creator>Masha</dc:creator>
  <cp:lastModifiedBy>home</cp:lastModifiedBy>
  <cp:revision>38</cp:revision>
  <dcterms:created xsi:type="dcterms:W3CDTF">2013-02-28T07:31:35Z</dcterms:created>
  <dcterms:modified xsi:type="dcterms:W3CDTF">2013-03-01T11:19:09Z</dcterms:modified>
</cp:coreProperties>
</file>