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48EEAB-8F7C-450C-BAB5-BBD55D4D2CD2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95FAB5-15D2-4598-B49F-88BDA16624E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52736"/>
          </a:xfrm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473200"/>
          </a:xfrm>
        </p:spPr>
        <p:txBody>
          <a:bodyPr/>
          <a:lstStyle/>
          <a:p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«Роль образовательных проектов в развитии детей»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49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комплексного проекта</a:t>
            </a:r>
            <a:b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«Красочный мир Романа </a:t>
            </a: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Сефа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136339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	Изучение с детьми творчества Р.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Сефа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	Обогащение развивающей среды ДОУ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	Повышение качества совместной деятельности родителей и детей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4077072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воспитанники старшей группы №1, подготовительной группы №2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родители воспитанников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специалисты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воспитатели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7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Роман Семенович </a:t>
            </a:r>
            <a:r>
              <a:rPr lang="ru-RU" dirty="0" err="1" smtClean="0"/>
              <a:t>Сеф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детский писатель и поэт.</a:t>
            </a:r>
            <a:endParaRPr lang="ru-RU" dirty="0"/>
          </a:p>
        </p:txBody>
      </p:sp>
      <p:pic>
        <p:nvPicPr>
          <p:cNvPr id="2050" name="Picture 2" descr="H:\папка мо рмо\img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46805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2924944"/>
            <a:ext cx="45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8104" y="4094040"/>
            <a:ext cx="316835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1931 -2009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0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Вводя маленького читателя в сказочный и ре­альный мир поэзии, поэт верен своей эстетической позиции: помочь детям открыть, увидеть добро и красоту; услышать гуманное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разноголосие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жизни лю­дей и природы в их неделимости, почувствовать свою непо­средственную причастность ко всему живому. Быть верным в дружбе. Произведения поэта не только обогащают речь, но и помогают ребенку оттачивать собственное зрение, умение видеть и способность четко определить увиденное. Он верит в огромные возможности ребенка: ведь тот осваивает уже в первые пять—семь лет столько, сколько не может прибавить потом за всю последующую жизнь.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437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Активность родителей на протяжение проекта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344816" cy="3816424"/>
          </a:xfrm>
        </p:spPr>
        <p:txBody>
          <a:bodyPr>
            <a:normAutofit/>
          </a:bodyPr>
          <a:lstStyle/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Опросник «Режим дня»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с детьми произведений по проекту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рисунков-иллюстраций с фиксированием процесса ( фото)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к конкурсу «Лучший экскурсовод»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к досугу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Помощь в изготовлении книги </a:t>
            </a:r>
          </a:p>
          <a:p>
            <a:pPr marL="342900" indent="-342900" algn="l">
              <a:buClrTx/>
              <a:buFontTx/>
              <a:buChar char="-"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7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5" y="2060848"/>
            <a:ext cx="7524825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результате проведения комплексной работы по ознакомлению детей с творчеством Романа Семеновича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Сефа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у детей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произойдет 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восприятия  и осмысления прослушанных произведений, обогащения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словаря. 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Развивается эмоциональная отзывчивость, эмоциональное отношение к героям и фактам произведений, заметно обогащается восприятие детьми художественной формы произведений, формируется внимание к выразительным средствам языка. У детей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повысится  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к произведениям Р.С. </a:t>
            </a: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Сефа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активизируется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потребность к чтению, узнаванию нового. Дети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получат 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  о книге, как о комплексе искусств – литературного слова, технике рисования (иллюстрации),технике печати.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54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260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Родительское собрание</vt:lpstr>
      <vt:lpstr>Тема комплексного проекта «Красочный мир Романа Сефа» </vt:lpstr>
      <vt:lpstr>Роман Семенович Сеф детский писатель и поэт.</vt:lpstr>
      <vt:lpstr>Презентация PowerPoint</vt:lpstr>
      <vt:lpstr>Активность родителей на протяжение проекта</vt:lpstr>
      <vt:lpstr>Ожидаемый результат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Евгения</dc:creator>
  <cp:lastModifiedBy>Евгения</cp:lastModifiedBy>
  <cp:revision>7</cp:revision>
  <dcterms:created xsi:type="dcterms:W3CDTF">2013-03-01T09:05:49Z</dcterms:created>
  <dcterms:modified xsi:type="dcterms:W3CDTF">2013-03-01T10:08:00Z</dcterms:modified>
</cp:coreProperties>
</file>