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3" r:id="rId9"/>
    <p:sldId id="270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1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4D1195-C197-444D-A2DA-1E5FFCE8A8FF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CFBF11-1BA7-4441-B4A9-5FB2EED0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90;&#1072;&#1090;&#1100;&#1103;&#1085;&#1072;\&#1056;&#1072;&#1073;&#1086;&#1095;&#1080;&#1081;%20&#1089;&#1090;&#1086;&#1083;\&#1091;&#1088;&#1086;&#1082;%20&#1074;%208%20&#1082;&#1083;&#1072;&#1089;&#1089;&#1077;\&#1093;&#1072;&#1085;&#1075;%20.wmv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90;&#1072;&#1090;&#1100;&#1103;&#1085;&#1072;\&#1056;&#1072;&#1073;&#1086;&#1095;&#1080;&#1081;%20&#1089;&#1090;&#1086;&#1083;\&#1091;&#1088;&#1086;&#1082;%20&#1074;%208%20&#1082;&#1083;&#1072;&#1089;&#1089;&#1077;\&#1077;&#1088;&#1072;&#1083;&#1072;&#1096;%20&#1080;&#1089;&#1087;&#1088;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90;&#1072;&#1090;&#1100;&#1103;&#1085;&#1072;\&#1056;&#1072;&#1073;&#1086;&#1095;&#1080;&#1081;%20&#1089;&#1090;&#1086;&#1083;\&#1091;&#1088;&#1086;&#1082;%20&#1074;%208%20&#1082;&#1083;&#1072;&#1089;&#1089;&#1077;\&#1080;&#1085;&#1089;&#1090;&#1088;&#1091;&#1084;&#1077;&#1085;&#1090;&#1099;%20&#1073;&#1091;&#1076;&#1091;&#1097;&#1077;&#1075;&#1086;.wm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ханг 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3068960"/>
            <a:ext cx="1908043" cy="1431032"/>
          </a:xfrm>
          <a:prstGeom prst="rect">
            <a:avLst/>
          </a:prstGeom>
        </p:spPr>
      </p:pic>
      <p:pic>
        <p:nvPicPr>
          <p:cNvPr id="1026" name="Picture 2" descr="http://im4-tub-ru.yandex.net/i?id=303127019-23-72&amp;n=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276872"/>
            <a:ext cx="1835724" cy="23335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45811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арфа </a:t>
            </a:r>
            <a:endParaRPr lang="ru-RU" sz="3600" b="1" dirty="0"/>
          </a:p>
        </p:txBody>
      </p:sp>
      <p:pic>
        <p:nvPicPr>
          <p:cNvPr id="1028" name="Picture 4" descr="http://im7-tub-ru.yandex.net/i?id=93783978-11-72&amp;n=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636912"/>
            <a:ext cx="2846987" cy="20239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ханг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4664"/>
            <a:ext cx="4374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Урок музыки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5177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1776"/>
                            </p:stCondLst>
                            <p:childTnLst>
                              <p:par>
                                <p:cTn id="2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1568" y="188640"/>
            <a:ext cx="36427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Музыка будущего</a:t>
            </a:r>
            <a:endParaRPr lang="ru-RU" sz="6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484784"/>
          <a:ext cx="7920880" cy="4279341"/>
        </p:xfrm>
        <a:graphic>
          <a:graphicData uri="http://schemas.openxmlformats.org/drawingml/2006/table">
            <a:tbl>
              <a:tblPr/>
              <a:tblGrid>
                <a:gridCol w="6949450"/>
                <a:gridCol w="523077"/>
                <a:gridCol w="448353"/>
              </a:tblGrid>
              <a:tr h="456051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Музыку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 будущем будут сочинять машины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2. Исполнять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музыку в будущем сможет любой человек, для этого необязательно учиться.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3. Классика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уйдет в забытье.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4. Музыка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как вид искусства перестанет существовать.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5. Человек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постоянно нуждается в музыке, это не зависит от времени, в которое он живет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6. В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будущем появятся инструменты, сочиняющие и исполняющие музыку без вмешательства человека.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580526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– верно,             Н – неверно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717032"/>
            <a:ext cx="69928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Я думаю, что музыка</a:t>
            </a:r>
          </a:p>
          <a:p>
            <a:pPr algn="ctr"/>
            <a:r>
              <a:rPr lang="ru-RU" sz="54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в будущем….</a:t>
            </a:r>
            <a:endParaRPr lang="ru-RU" sz="5400" b="1" i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5" name="ералаш испр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732240" y="332656"/>
            <a:ext cx="1991883" cy="1493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441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1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392" y="476672"/>
            <a:ext cx="8138024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д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/</a:t>
            </a:r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з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:</a:t>
            </a:r>
          </a:p>
          <a:p>
            <a:pPr algn="ctr"/>
            <a:r>
              <a:rPr lang="ru-RU" sz="5400" b="1" i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зеленая шляпа – творческая:</a:t>
            </a:r>
          </a:p>
          <a:p>
            <a:pPr algn="ctr"/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Придумать окончание  рассказа</a:t>
            </a:r>
          </a:p>
          <a:p>
            <a:pPr algn="ctr"/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 «Никудышный музыкант»</a:t>
            </a:r>
            <a:endParaRPr lang="ru-RU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21506" name="Picture 2" descr="http://im0-tub-ru.yandex.net/i?id=353655506-67-72&amp;n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437112"/>
            <a:ext cx="2076822" cy="2076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3669" y="2967335"/>
            <a:ext cx="44566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Спасибо за работу!</a:t>
            </a:r>
            <a:endParaRPr lang="ru-RU" sz="6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268" y="836712"/>
            <a:ext cx="5085943" cy="32932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Тема урока:</a:t>
            </a:r>
          </a:p>
          <a:p>
            <a:pPr algn="ctr"/>
            <a:endParaRPr lang="ru-RU" sz="4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Роль музыки </a:t>
            </a:r>
          </a:p>
          <a:p>
            <a:pPr algn="ctr"/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в </a:t>
            </a:r>
            <a:r>
              <a:rPr lang="ru-RU" sz="6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дубущем</a:t>
            </a:r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 человечества</a:t>
            </a:r>
            <a:endParaRPr lang="ru-RU" sz="6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39879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Музыка будущего</a:t>
            </a:r>
            <a:endParaRPr lang="ru-RU" sz="6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484784"/>
          <a:ext cx="7920880" cy="4279341"/>
        </p:xfrm>
        <a:graphic>
          <a:graphicData uri="http://schemas.openxmlformats.org/drawingml/2006/table">
            <a:tbl>
              <a:tblPr/>
              <a:tblGrid>
                <a:gridCol w="6949450"/>
                <a:gridCol w="523077"/>
                <a:gridCol w="448353"/>
              </a:tblGrid>
              <a:tr h="456051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Музыку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 будущем будут сочинять машины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2. Исполнять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музыку в будущем сможет любой человек, для этого необязательно учиться.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3. Классика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уйдет в забытье.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4. Музыка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как вид искусства перестанет существовать.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5. Человек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постоянно нуждается в музыке, это не зависит от времени, в которое он живет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6. В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будущем появятся инструменты, сочиняющие и исполняющие музыку без вмешательства человека.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580526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– верно,             Н – неверно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Музыкальный и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нструмент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будущего – это…..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4" name="инструменты будущего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24128" y="4077072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358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1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25683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Pink Floyd</a:t>
            </a:r>
            <a:endParaRPr lang="ru-RU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15362" name="Picture 2" descr="http://im3-tub-ru.yandex.net/i?id=53879647-27-72&amp;n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811116" cy="29166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484784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английская </a:t>
            </a:r>
          </a:p>
          <a:p>
            <a:pPr algn="ctr"/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прогрессив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/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психоделик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/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арт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 рок/ -рок-группа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coLightTT" pitchFamily="66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024" y="371703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Прогрессивный рок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 – обогащение музыки элементами музыки различных стилей, затрагивая темные, иногда жестокие темы.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coLightTT" pitchFamily="66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941168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Психоделический рок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– комбинация рока с европейской классикой, создаются  продолжительные композиции с продуманными структурами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coLightTT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717" y="0"/>
            <a:ext cx="55050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«Обратная сторона Луны»</a:t>
            </a:r>
            <a:endParaRPr lang="ru-RU" sz="6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17410" name="Picture 2" descr="http://im4-tub-ru.yandex.net/i?id=320704769-54-72&amp;n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299491" cy="22842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-11852106"/>
            <a:ext cx="5238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789040"/>
          <a:ext cx="8568952" cy="167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Мысли,  услышанные в музыке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 я понимаю эти мысли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141277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«Дыхание»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«Время»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4928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«Деньги»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29249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</a:t>
            </a:r>
            <a:r>
              <a:rPr lang="ru-RU" sz="2400" b="1" dirty="0" smtClean="0"/>
              <a:t>Затмение»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573325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coLightTT" pitchFamily="66" charset="-52"/>
              </a:rPr>
              <a:t>Песни-предупреждения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coLightTT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8847"/>
            <a:ext cx="741682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Деньги - тысяча и одно удовольствие,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Получил хорошую работу с приличным окладом - и все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о'кей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Греби деньги обеими руками, а как скопишь много,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земные блага к твоим услугам: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автомобиль, икра, и даже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купить футбольную команду.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держи лапы подальше от моих денег,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меня свои заботы,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хочется сменить вагон первого класса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реактивный лайнер.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Деньги - это преступление; вообще-то правда,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только посмей отщипнуть кусочек от моего пирога.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Говорят деньги - вот корень зла,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ты попробуй попроси прибавку к жалованью -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этого выйдет... 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://im4-tub-ru.yandex.net/i?id=181706575-17-72&amp;n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0120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0975" y="404664"/>
            <a:ext cx="2754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Нильс </a:t>
            </a:r>
            <a:r>
              <a:rPr lang="ru-RU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Нильсен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844824"/>
            <a:ext cx="52810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«Никудышный музыкант»</a:t>
            </a:r>
            <a:endParaRPr lang="ru-RU" sz="6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  <p:pic>
        <p:nvPicPr>
          <p:cNvPr id="1026" name="Picture 2" descr="http://im0-tub-ru.yandex.net/i?id=329520072-41-72&amp;n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1076325" cy="1428750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520194239-56-72&amp;n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96952"/>
            <a:ext cx="3148558" cy="3524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805" y="404664"/>
            <a:ext cx="457849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«</a:t>
            </a:r>
            <a:r>
              <a:rPr lang="ru-RU" sz="8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Все</a:t>
            </a:r>
            <a:r>
              <a:rPr lang="ru-RU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 </a:t>
            </a:r>
            <a:r>
              <a:rPr lang="ru-RU" sz="8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пройдет</a:t>
            </a:r>
            <a:r>
              <a:rPr lang="ru-RU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!»</a:t>
            </a: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М.Дунаевский, </a:t>
            </a:r>
            <a:r>
              <a:rPr lang="ru-RU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ncoLightTT" pitchFamily="66" charset="-52"/>
              </a:rPr>
              <a:t>Л.Дербенев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ncoLightTT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</TotalTime>
  <Words>287</Words>
  <Application>Microsoft Office PowerPoint</Application>
  <PresentationFormat>Экран (4:3)</PresentationFormat>
  <Paragraphs>50</Paragraphs>
  <Slides>13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31</cp:revision>
  <dcterms:created xsi:type="dcterms:W3CDTF">2012-04-01T08:07:17Z</dcterms:created>
  <dcterms:modified xsi:type="dcterms:W3CDTF">2012-04-16T19:19:45Z</dcterms:modified>
</cp:coreProperties>
</file>