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2" r:id="rId3"/>
    <p:sldId id="258" r:id="rId4"/>
    <p:sldId id="259" r:id="rId5"/>
    <p:sldId id="260" r:id="rId6"/>
    <p:sldId id="261" r:id="rId7"/>
    <p:sldId id="263" r:id="rId8"/>
    <p:sldId id="270" r:id="rId9"/>
    <p:sldId id="265" r:id="rId10"/>
    <p:sldId id="272" r:id="rId11"/>
    <p:sldId id="264" r:id="rId12"/>
    <p:sldId id="271" r:id="rId13"/>
    <p:sldId id="274" r:id="rId14"/>
    <p:sldId id="275" r:id="rId15"/>
    <p:sldId id="276" r:id="rId16"/>
    <p:sldId id="273" r:id="rId17"/>
    <p:sldId id="277" r:id="rId18"/>
    <p:sldId id="279" r:id="rId19"/>
    <p:sldId id="267" r:id="rId20"/>
    <p:sldId id="268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6931105" cy="165618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Детское объединение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«Комета»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2277" y="2708920"/>
            <a:ext cx="6511131" cy="33843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Презентация составлена старшей вожатой структурного подразделения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Кошкульской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ООШ МБОУ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Почекуевская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Мухамадеевой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Дианой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Джалиловной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4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34" y="467671"/>
            <a:ext cx="2975992" cy="22319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070" y="467671"/>
            <a:ext cx="3066001" cy="22995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688397"/>
            <a:ext cx="2898709" cy="23864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776796"/>
            <a:ext cx="316108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06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Отдел  культуры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00628"/>
            <a:ext cx="7588324" cy="369652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Отвечают за: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эстетическое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оформление класса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сбор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обработка, оформление информационного материала;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выпуск 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объявлений;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помощь в организации мероприятий.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подготовку и проведение вечеров отдыха,  праздников;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организацию тематических, нравственных вечеров, конкурсов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организацию экскурсий,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выставки.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9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707" y="548680"/>
            <a:ext cx="2392679" cy="14390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48680"/>
            <a:ext cx="2664296" cy="14470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67" y="4497138"/>
            <a:ext cx="2376263" cy="17821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2368297"/>
            <a:ext cx="2592288" cy="17731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4497138"/>
            <a:ext cx="2843807" cy="188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292" y="999372"/>
            <a:ext cx="2880320" cy="224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6873" y="1035866"/>
            <a:ext cx="3024336" cy="22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292" y="3717031"/>
            <a:ext cx="2503592" cy="188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630" y="3727036"/>
            <a:ext cx="2520280" cy="18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5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7" y="595653"/>
            <a:ext cx="3024336" cy="240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8019" y="676246"/>
            <a:ext cx="3069926" cy="232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092" y="3645024"/>
            <a:ext cx="3245474" cy="227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50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381225"/>
            <a:ext cx="3069329" cy="230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212001"/>
            <a:ext cx="2664297" cy="196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1202" y="4257586"/>
            <a:ext cx="2861315" cy="189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1202" y="1381225"/>
            <a:ext cx="2861315" cy="185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2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878339"/>
            <a:ext cx="2808312" cy="21062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878339"/>
            <a:ext cx="2899936" cy="1982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645024"/>
            <a:ext cx="2808312" cy="22346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3645024"/>
            <a:ext cx="2929496" cy="223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891" y="1916832"/>
            <a:ext cx="1586924" cy="28211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24" y="980728"/>
            <a:ext cx="3005139" cy="20886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324" y="4005064"/>
            <a:ext cx="3094033" cy="187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99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904218"/>
            <a:ext cx="3557747" cy="20012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634316"/>
            <a:ext cx="2783625" cy="19402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634317"/>
            <a:ext cx="2808312" cy="196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8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5898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Отдел физкультуры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34459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Отвечают за: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пропаганду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здорового  образа жизни;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внеурочной спортивной работы;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участие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спортивных мероприятиях; 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сбор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информации о спортивных достижениях учащихся  класса;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работы совместно с врачом  и медсестрой школы;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рейды чистоты.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02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8683044" cy="6397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 «Комета»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059832" y="1772816"/>
            <a:ext cx="5877434" cy="424847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Девиз:</a:t>
            </a:r>
          </a:p>
          <a:p>
            <a:pPr algn="ctr"/>
            <a:r>
              <a:rPr lang="ru-RU" sz="4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Летим </a:t>
            </a:r>
            <a:r>
              <a:rPr lang="ru-RU" sz="4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вперед и побеждаем,</a:t>
            </a:r>
          </a:p>
          <a:p>
            <a:pPr algn="ctr"/>
            <a:r>
              <a:rPr lang="ru-RU" sz="4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всем отстающим помогаем!</a:t>
            </a:r>
          </a:p>
          <a:p>
            <a:endParaRPr lang="ru-RU" sz="4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248593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9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3083799" cy="235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717032"/>
            <a:ext cx="3347864" cy="211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5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Результаты деятельности: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Познавательная деятельность: интеллектуальные игры, встречи с интересными людьми, взаимопомощь в учебе.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Трудовая деятельность: забота о порядке и чистоте в школе, организация дежурства.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Спортивная деятельность: организация секций, дней здоровья.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Художественно- эстетическая деятельность: праздники, конкурсы, викторины, выставки.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Шефская деятельность: помощь младшим школьникам.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Информационная деятельность: информация о жизни школы, класса.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13204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476672"/>
            <a:ext cx="7520940" cy="56886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 устав:</a:t>
            </a:r>
          </a:p>
          <a:p>
            <a:pPr algn="ctr"/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условий для дальнейшего развития детского самоуправления.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1. создание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необходимых условий для успешного обучения и воспитания учащихся;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2. привить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интерес к систематическому, нравственному, патриотическому, духовному и физическому самосовершенствованию;</a:t>
            </a:r>
          </a:p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3. привлечение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детей к общественно значимой деятельности.</a:t>
            </a:r>
          </a:p>
          <a:p>
            <a:endParaRPr lang="ru-RU" sz="2400" b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5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268760"/>
            <a:ext cx="5076056" cy="348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2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7030A0"/>
                </a:solidFill>
              </a:rPr>
              <a:t>Принципы </a:t>
            </a:r>
            <a:r>
              <a:rPr lang="ru-RU" dirty="0" smtClean="0">
                <a:solidFill>
                  <a:srgbClr val="7030A0"/>
                </a:solidFill>
              </a:rPr>
              <a:t>деятельности: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628800"/>
            <a:ext cx="7520940" cy="345638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1.добровольность,</a:t>
            </a:r>
          </a:p>
          <a:p>
            <a:pPr algn="ctr"/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гуманность,</a:t>
            </a:r>
          </a:p>
          <a:p>
            <a:pPr algn="ctr"/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самостоятельность,</a:t>
            </a:r>
          </a:p>
          <a:p>
            <a:pPr algn="ctr"/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творческая активность,</a:t>
            </a:r>
          </a:p>
          <a:p>
            <a:pPr algn="ctr"/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ответственность.</a:t>
            </a:r>
            <a:endParaRPr lang="ru-RU" sz="4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0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Права и обязанности: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424936" cy="4680520"/>
          </a:xfrm>
        </p:spPr>
        <p:txBody>
          <a:bodyPr>
            <a:normAutofit fontScale="25000" lnSpcReduction="20000"/>
          </a:bodyPr>
          <a:lstStyle/>
          <a:p>
            <a:endParaRPr lang="ru-RU" sz="6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0" dirty="0" smtClean="0">
                <a:latin typeface="Times New Roman" pitchFamily="18" charset="0"/>
                <a:cs typeface="Times New Roman" pitchFamily="18" charset="0"/>
              </a:rPr>
              <a:t>- выбирать </a:t>
            </a:r>
            <a:r>
              <a:rPr lang="ru-RU" sz="9600" b="0" dirty="0">
                <a:latin typeface="Times New Roman" pitchFamily="18" charset="0"/>
                <a:cs typeface="Times New Roman" pitchFamily="18" charset="0"/>
              </a:rPr>
              <a:t>и быть избранным в органы самоуправления в своем </a:t>
            </a:r>
            <a:r>
              <a:rPr lang="ru-RU" sz="9600" b="0" dirty="0" smtClean="0">
                <a:latin typeface="Times New Roman" pitchFamily="18" charset="0"/>
                <a:cs typeface="Times New Roman" pitchFamily="18" charset="0"/>
              </a:rPr>
              <a:t>классе; </a:t>
            </a:r>
            <a:endParaRPr lang="ru-RU" sz="96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0" dirty="0" smtClean="0">
                <a:latin typeface="Times New Roman" pitchFamily="18" charset="0"/>
                <a:cs typeface="Times New Roman" pitchFamily="18" charset="0"/>
              </a:rPr>
              <a:t>- обращаться </a:t>
            </a:r>
            <a:r>
              <a:rPr lang="ru-RU" sz="9600" b="0" dirty="0">
                <a:latin typeface="Times New Roman" pitchFamily="18" charset="0"/>
                <a:cs typeface="Times New Roman" pitchFamily="18" charset="0"/>
              </a:rPr>
              <a:t>с предложениями и критикой в органы самоуправления </a:t>
            </a:r>
            <a:r>
              <a:rPr lang="ru-RU" sz="9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0" dirty="0">
                <a:latin typeface="Times New Roman" pitchFamily="18" charset="0"/>
                <a:cs typeface="Times New Roman" pitchFamily="18" charset="0"/>
              </a:rPr>
              <a:t>школьного </a:t>
            </a:r>
            <a:r>
              <a:rPr lang="ru-RU" sz="9600" b="0" dirty="0" smtClean="0">
                <a:latin typeface="Times New Roman" pitchFamily="18" charset="0"/>
                <a:cs typeface="Times New Roman" pitchFamily="18" charset="0"/>
              </a:rPr>
              <a:t>объединения</a:t>
            </a:r>
            <a:r>
              <a:rPr lang="ru-RU" sz="9600" b="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9600" b="0" dirty="0" smtClean="0">
                <a:latin typeface="Times New Roman" pitchFamily="18" charset="0"/>
                <a:cs typeface="Times New Roman" pitchFamily="18" charset="0"/>
              </a:rPr>
              <a:t>- выполнять </a:t>
            </a:r>
            <a:r>
              <a:rPr lang="ru-RU" sz="9600" b="0" dirty="0">
                <a:latin typeface="Times New Roman" pitchFamily="18" charset="0"/>
                <a:cs typeface="Times New Roman" pitchFamily="18" charset="0"/>
              </a:rPr>
              <a:t>Устав  </a:t>
            </a:r>
            <a:r>
              <a:rPr lang="ru-RU" sz="9600" b="0" dirty="0" smtClean="0">
                <a:latin typeface="Times New Roman" pitchFamily="18" charset="0"/>
                <a:cs typeface="Times New Roman" pitchFamily="18" charset="0"/>
              </a:rPr>
              <a:t>объединения</a:t>
            </a:r>
            <a:r>
              <a:rPr lang="ru-RU" sz="9600" b="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9600" b="0" dirty="0" smtClean="0">
                <a:latin typeface="Times New Roman" pitchFamily="18" charset="0"/>
                <a:cs typeface="Times New Roman" pitchFamily="18" charset="0"/>
              </a:rPr>
              <a:t>- заботиться </a:t>
            </a:r>
            <a:r>
              <a:rPr lang="ru-RU" sz="9600" b="0" dirty="0">
                <a:latin typeface="Times New Roman" pitchFamily="18" charset="0"/>
                <a:cs typeface="Times New Roman" pitchFamily="18" charset="0"/>
              </a:rPr>
              <a:t>об авторитете </a:t>
            </a:r>
            <a:r>
              <a:rPr lang="ru-RU" sz="9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0" dirty="0">
                <a:latin typeface="Times New Roman" pitchFamily="18" charset="0"/>
                <a:cs typeface="Times New Roman" pitchFamily="18" charset="0"/>
              </a:rPr>
              <a:t>объединения;</a:t>
            </a:r>
          </a:p>
          <a:p>
            <a:r>
              <a:rPr lang="ru-RU" sz="9600" b="0" dirty="0" smtClean="0">
                <a:latin typeface="Times New Roman" pitchFamily="18" charset="0"/>
                <a:cs typeface="Times New Roman" pitchFamily="18" charset="0"/>
              </a:rPr>
              <a:t>- принимать </a:t>
            </a:r>
            <a:r>
              <a:rPr lang="ru-RU" sz="9600" b="0" dirty="0">
                <a:latin typeface="Times New Roman" pitchFamily="18" charset="0"/>
                <a:cs typeface="Times New Roman" pitchFamily="18" charset="0"/>
              </a:rPr>
              <a:t>активное участие в жизни </a:t>
            </a:r>
            <a:r>
              <a:rPr lang="ru-RU" sz="9600" b="0" dirty="0" smtClean="0">
                <a:latin typeface="Times New Roman" pitchFamily="18" charset="0"/>
                <a:cs typeface="Times New Roman" pitchFamily="18" charset="0"/>
              </a:rPr>
              <a:t>класса, школы;</a:t>
            </a:r>
            <a:endParaRPr lang="ru-RU" sz="96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0" dirty="0" smtClean="0">
                <a:latin typeface="Times New Roman" pitchFamily="18" charset="0"/>
                <a:cs typeface="Times New Roman" pitchFamily="18" charset="0"/>
              </a:rPr>
              <a:t>- беречь </a:t>
            </a:r>
            <a:r>
              <a:rPr lang="ru-RU" sz="9600" b="0" dirty="0">
                <a:latin typeface="Times New Roman" pitchFamily="18" charset="0"/>
                <a:cs typeface="Times New Roman" pitchFamily="18" charset="0"/>
              </a:rPr>
              <a:t>школьное имущество</a:t>
            </a:r>
            <a:r>
              <a:rPr lang="ru-RU" sz="9600" b="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96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0" dirty="0" smtClean="0">
                <a:latin typeface="Times New Roman" pitchFamily="18" charset="0"/>
                <a:cs typeface="Times New Roman" pitchFamily="18" charset="0"/>
              </a:rPr>
              <a:t>- добросовестно </a:t>
            </a:r>
            <a:r>
              <a:rPr lang="ru-RU" sz="9600" b="0" dirty="0">
                <a:latin typeface="Times New Roman" pitchFamily="18" charset="0"/>
                <a:cs typeface="Times New Roman" pitchFamily="18" charset="0"/>
              </a:rPr>
              <a:t>трудиться, учиться, готовиться к серьезной самостоятельно, честной </a:t>
            </a:r>
            <a:r>
              <a:rPr lang="ru-RU" sz="9600" b="0" dirty="0" smtClean="0">
                <a:latin typeface="Times New Roman" pitchFamily="18" charset="0"/>
                <a:cs typeface="Times New Roman" pitchFamily="18" charset="0"/>
              </a:rPr>
              <a:t>жизни;</a:t>
            </a:r>
            <a:endParaRPr lang="ru-RU" sz="96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0" dirty="0" smtClean="0">
                <a:latin typeface="Times New Roman" pitchFamily="18" charset="0"/>
                <a:cs typeface="Times New Roman" pitchFamily="18" charset="0"/>
              </a:rPr>
              <a:t>- члены  </a:t>
            </a:r>
            <a:r>
              <a:rPr lang="ru-RU" sz="9600" b="0" dirty="0">
                <a:latin typeface="Times New Roman" pitchFamily="18" charset="0"/>
                <a:cs typeface="Times New Roman" pitchFamily="18" charset="0"/>
              </a:rPr>
              <a:t>имеют в объединении равные права, строят свои отношения на основе взаимоуважения и творчества.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99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Отдел Образования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2005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Отвечают за: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разработка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совместных дел, т.е. создание условий для учебной деятельности школьников;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учет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успеваемости, посещаемости в  классе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шефскую работу в младших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классах проверку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дневников,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учебников;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совместную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работу с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библиотекарем, педагогами. 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5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521401"/>
            <a:ext cx="3024336" cy="2109293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2909789" cy="228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09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Отдел  труда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Отвечают за: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организацию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активное участие в уборке школьной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территории;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посильную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помощь престарелым, инвалидам, ветеранам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войны;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уход за цветами, озеленение класса.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65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351</TotalTime>
  <Words>443</Words>
  <Application>Microsoft Office PowerPoint</Application>
  <PresentationFormat>Экран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Детское объединение «Комета»</vt:lpstr>
      <vt:lpstr>Презентация PowerPoint</vt:lpstr>
      <vt:lpstr>Презентация PowerPoint</vt:lpstr>
      <vt:lpstr>Презентация PowerPoint</vt:lpstr>
      <vt:lpstr>Принципы деятельности:</vt:lpstr>
      <vt:lpstr>Права и обязанности:</vt:lpstr>
      <vt:lpstr>Отдел Образования</vt:lpstr>
      <vt:lpstr>Презентация PowerPoint</vt:lpstr>
      <vt:lpstr>Отдел  труда</vt:lpstr>
      <vt:lpstr>Презентация PowerPoint</vt:lpstr>
      <vt:lpstr>Отдел  культуры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Отдел физкультуры</vt:lpstr>
      <vt:lpstr>Презентация PowerPoint</vt:lpstr>
      <vt:lpstr>Результаты деятельности: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Детское объединение «Комета»</dc:title>
  <dc:creator>user</dc:creator>
  <cp:lastModifiedBy>user</cp:lastModifiedBy>
  <cp:revision>39</cp:revision>
  <dcterms:created xsi:type="dcterms:W3CDTF">2014-04-20T08:52:51Z</dcterms:created>
  <dcterms:modified xsi:type="dcterms:W3CDTF">2014-04-23T15:43:13Z</dcterms:modified>
</cp:coreProperties>
</file>