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63" r:id="rId4"/>
    <p:sldId id="268" r:id="rId5"/>
    <p:sldId id="264" r:id="rId6"/>
    <p:sldId id="265" r:id="rId7"/>
    <p:sldId id="266" r:id="rId8"/>
    <p:sldId id="269" r:id="rId9"/>
    <p:sldId id="267" r:id="rId10"/>
    <p:sldId id="258" r:id="rId11"/>
    <p:sldId id="259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F3C"/>
    <a:srgbClr val="A9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BB056-73FD-46D4-B54E-8EA43FAB2410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B58FC9-3C70-4DC5-9A7F-387521880A2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самопознание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3211D-A30A-4EF9-BAC3-31790F77643D}" type="parTrans" cxnId="{843AFFBF-C963-47C6-9D36-B1C8214E6BC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00A0F-34F3-4EF0-9047-F4A3E038E6D1}" type="sibTrans" cxnId="{843AFFBF-C963-47C6-9D36-B1C8214E6BC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D1A57-C171-439B-A827-BE437D0F492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самонаблюдение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6E533-AA57-4EC5-BB13-514DD835B09C}" type="parTrans" cxnId="{04C9A210-59C7-4A88-89AF-CD3682AD002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A366E-EFDD-4B88-A687-24E573F76DF4}" type="sibTrans" cxnId="{04C9A210-59C7-4A88-89AF-CD3682AD002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09B86-F2FB-4336-A467-97216A0C42E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самоанализ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6D377-6D17-4FB9-86F8-8F907C101FA4}" type="parTrans" cxnId="{DFC799FA-01EE-4859-9B42-17BB3580603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8A97-78C0-4586-9189-0140F2674D64}" type="sibTrans" cxnId="{DFC799FA-01EE-4859-9B42-17BB3580603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08810-EE9B-4470-B42D-12400E17E3AA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самосравнение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782BC-9501-40A2-B72F-DAC4A0B8B2E0}" type="parTrans" cxnId="{EAF4D2FC-6527-420B-AE58-DF129D3B839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6A61E-7A5A-48CC-93C4-E2F49DF06F97}" type="sibTrans" cxnId="{EAF4D2FC-6527-420B-AE58-DF129D3B839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15BD3-DA16-4668-B424-E1AAB2F0D30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самоутверждение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D4880-D9CF-4EF9-A7CA-41DF57E389EE}" type="parTrans" cxnId="{7D3427E3-721F-49FE-B956-33570EF68EC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9B4E9-AC04-4999-8493-F2A7F7607B77}" type="sibTrans" cxnId="{7D3427E3-721F-49FE-B956-33570EF68EC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5B437-F1EE-4BD5-8521-294AA25C1D9F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самоодобрение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C69FA-CF1F-4E27-AC11-AFB049230757}" type="parTrans" cxnId="{6136485D-F900-4A40-B467-E5EE79BEEBD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78B8F-792F-4F46-83DA-860590A3E3F1}" type="sibTrans" cxnId="{6136485D-F900-4A40-B467-E5EE79BEEBD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C4599-20FB-49FD-879C-AA98CB4E4B25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самостимулирование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8EA5C-95AF-4E47-87B2-E88B04E924EC}" type="parTrans" cxnId="{E7A07B91-BCBC-4084-A672-E74B7726377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D19019-7A7E-43E1-BC4E-CD2097DE6EB4}" type="sibTrans" cxnId="{E7A07B91-BCBC-4084-A672-E74B7726377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9C7EE-442D-4F74-80AA-B41705537BAF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самопоощрение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F0F24-7D23-4566-9A7B-A4D96DE1CD7E}" type="parTrans" cxnId="{7B60F05D-C1F8-4976-BCB5-CC57CE65F57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A4C39-7B38-4275-81B6-78417C5DE3DB}" type="sibTrans" cxnId="{7B60F05D-C1F8-4976-BCB5-CC57CE65F57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9ADCD-C834-4BB9-B976-EF70644BDD29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самопринуждение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A8BA9-C56C-4CC9-A93E-324A6A968CF8}" type="parTrans" cxnId="{77F88495-0C71-4B26-9564-EFAF094943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5057F-7D25-44E9-8DF3-CD45CBA38E29}" type="sibTrans" cxnId="{77F88495-0C71-4B26-9564-EFAF094943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91C8F-09F0-405F-BE2B-AA5B6F74606E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самообладание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B6139-C3FF-4067-81B2-5ECA615415A9}" type="parTrans" cxnId="{5AA9C66D-67AC-4F55-86F6-FF142FDE450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064E3-1448-4888-B9FE-AD9351F10E19}" type="sibTrans" cxnId="{5AA9C66D-67AC-4F55-86F6-FF142FDE450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074E4-E62E-4A97-9B0A-2DF7B1EE941E}">
      <dgm:prSet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самоубеждение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5614A-0071-470A-AAF0-FD9E7B6CA555}" type="parTrans" cxnId="{4A290FFB-3FA8-49B6-B793-2954D0B6274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06BE1-7DE4-4976-B096-5EFD35703BFC}" type="sibTrans" cxnId="{4A290FFB-3FA8-49B6-B793-2954D0B6274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7597B-EB79-4D7C-BE5F-F72108B59E4A}">
      <dgm:prSet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самооценивание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AFB2D-5E9D-468A-8520-2B042C9D9337}" type="parTrans" cxnId="{EACD9F52-F16D-499F-8981-0FE748A4A5B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96651-B4AE-43CF-B537-55881DEB6E2F}" type="sibTrans" cxnId="{EACD9F52-F16D-499F-8981-0FE748A4A5B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F8872-47FF-4BE5-B094-F6788D49F5A4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самоконтроль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F6806-C7C6-463E-8088-D0313D4EF761}" type="parTrans" cxnId="{B7F1A681-0B84-4538-9549-AF3E5642700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95447-3801-4A0D-BC50-B0870B97AA4A}" type="sibTrans" cxnId="{B7F1A681-0B84-4538-9549-AF3E5642700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9F3C4-3AD1-46ED-8872-B8EB30CFF18B}">
      <dgm:prSet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самоприказ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AC8C6-2820-429C-AD99-F6DCE57ABAB2}" type="parTrans" cxnId="{FA888376-F5C1-4082-A4AD-4321E400BC2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71761-F059-4ED4-A290-A74DFB17D6DA}" type="sibTrans" cxnId="{FA888376-F5C1-4082-A4AD-4321E400BC2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B409A-89F4-44C1-8B10-86744D41BE1F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самонаказание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24759-C057-4B57-B7FD-95E131194FE4}" type="parTrans" cxnId="{1692184D-BF44-4646-82F5-90951C408B5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4E693-78F9-4AA8-8A41-2054104A2154}" type="sibTrans" cxnId="{1692184D-BF44-4646-82F5-90951C408B5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3705B-F2A5-4CE1-ACE0-2520540517B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самокритика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148BE-B06A-42E0-810F-649765EB26D2}" type="parTrans" cxnId="{BFC27867-80B4-4876-A70A-52F755A76722}">
      <dgm:prSet/>
      <dgm:spPr/>
      <dgm:t>
        <a:bodyPr/>
        <a:lstStyle/>
        <a:p>
          <a:endParaRPr lang="ru-RU"/>
        </a:p>
      </dgm:t>
    </dgm:pt>
    <dgm:pt modelId="{30AC992B-B67F-426E-88E4-BA981DF0C013}" type="sibTrans" cxnId="{BFC27867-80B4-4876-A70A-52F755A76722}">
      <dgm:prSet/>
      <dgm:spPr/>
      <dgm:t>
        <a:bodyPr/>
        <a:lstStyle/>
        <a:p>
          <a:endParaRPr lang="ru-RU"/>
        </a:p>
      </dgm:t>
    </dgm:pt>
    <dgm:pt modelId="{4B438A27-B1F5-4A86-BDC3-DC7D482596B1}" type="pres">
      <dgm:prSet presAssocID="{C12BB056-73FD-46D4-B54E-8EA43FAB24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D04BAD-C0C9-497D-89BE-23A88BBBEE46}" type="pres">
      <dgm:prSet presAssocID="{5DB58FC9-3C70-4DC5-9A7F-387521880A20}" presName="root" presStyleCnt="0"/>
      <dgm:spPr/>
    </dgm:pt>
    <dgm:pt modelId="{1C017360-84B7-48A8-89DB-809E68EDF0D5}" type="pres">
      <dgm:prSet presAssocID="{5DB58FC9-3C70-4DC5-9A7F-387521880A20}" presName="rootComposite" presStyleCnt="0"/>
      <dgm:spPr/>
    </dgm:pt>
    <dgm:pt modelId="{6B991AD4-B6D7-46EB-B3A6-69E6A9F214FD}" type="pres">
      <dgm:prSet presAssocID="{5DB58FC9-3C70-4DC5-9A7F-387521880A20}" presName="rootText" presStyleLbl="node1" presStyleIdx="0" presStyleCnt="3" custScaleX="186811"/>
      <dgm:spPr/>
      <dgm:t>
        <a:bodyPr/>
        <a:lstStyle/>
        <a:p>
          <a:endParaRPr lang="ru-RU"/>
        </a:p>
      </dgm:t>
    </dgm:pt>
    <dgm:pt modelId="{6ACC101D-96C0-4C3E-BECB-4728F00F76CB}" type="pres">
      <dgm:prSet presAssocID="{5DB58FC9-3C70-4DC5-9A7F-387521880A20}" presName="rootConnector" presStyleLbl="node1" presStyleIdx="0" presStyleCnt="3"/>
      <dgm:spPr/>
      <dgm:t>
        <a:bodyPr/>
        <a:lstStyle/>
        <a:p>
          <a:endParaRPr lang="ru-RU"/>
        </a:p>
      </dgm:t>
    </dgm:pt>
    <dgm:pt modelId="{70259504-DBBC-4907-8D22-C50AAA50E1BF}" type="pres">
      <dgm:prSet presAssocID="{5DB58FC9-3C70-4DC5-9A7F-387521880A20}" presName="childShape" presStyleCnt="0"/>
      <dgm:spPr/>
    </dgm:pt>
    <dgm:pt modelId="{6FCE6D43-DAEC-4B89-B594-8C7F96A4C1B1}" type="pres">
      <dgm:prSet presAssocID="{A646E533-AA57-4EC5-BB13-514DD835B09C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229CD9B6-E497-4C69-9C31-52D1F634AA6D}" type="pres">
      <dgm:prSet presAssocID="{4CED1A57-C171-439B-A827-BE437D0F492D}" presName="childText" presStyleLbl="bgAcc1" presStyleIdx="0" presStyleCnt="13" custScaleX="186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E3C43-7265-4157-94E6-C669519E7751}" type="pres">
      <dgm:prSet presAssocID="{F0A6D377-6D17-4FB9-86F8-8F907C101FA4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D30673BA-28D5-41D1-9C53-EF8B403A3E30}" type="pres">
      <dgm:prSet presAssocID="{9E809B86-F2FB-4336-A467-97216A0C42EA}" presName="childText" presStyleLbl="bgAcc1" presStyleIdx="1" presStyleCnt="13" custScaleX="18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C684-F650-4B28-831C-894D98F57378}" type="pres">
      <dgm:prSet presAssocID="{3EBAFB2D-5E9D-468A-8520-2B042C9D9337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4ED8127E-673A-46A4-B6B7-378379004CEE}" type="pres">
      <dgm:prSet presAssocID="{D717597B-EB79-4D7C-BE5F-F72108B59E4A}" presName="childText" presStyleLbl="bgAcc1" presStyleIdx="2" presStyleCnt="13" custScaleX="18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1F631-DE5E-47FB-AAE5-CAF58F75FF68}" type="pres">
      <dgm:prSet presAssocID="{722782BC-9501-40A2-B72F-DAC4A0B8B2E0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C5FE00F0-F196-4919-A54D-A679C5A044FF}" type="pres">
      <dgm:prSet presAssocID="{A3A08810-EE9B-4470-B42D-12400E17E3AA}" presName="childText" presStyleLbl="bgAcc1" presStyleIdx="3" presStyleCnt="13" custScaleX="18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D84EB-8ED8-42EE-8795-8520BE6B343B}" type="pres">
      <dgm:prSet presAssocID="{09B91C8F-09F0-405F-BE2B-AA5B6F74606E}" presName="root" presStyleCnt="0"/>
      <dgm:spPr/>
    </dgm:pt>
    <dgm:pt modelId="{E28624F4-5A55-47ED-BF7E-3F05BD7DA08D}" type="pres">
      <dgm:prSet presAssocID="{09B91C8F-09F0-405F-BE2B-AA5B6F74606E}" presName="rootComposite" presStyleCnt="0"/>
      <dgm:spPr/>
    </dgm:pt>
    <dgm:pt modelId="{82D85C66-D19E-44EE-B13E-AE90751963EE}" type="pres">
      <dgm:prSet presAssocID="{09B91C8F-09F0-405F-BE2B-AA5B6F74606E}" presName="rootText" presStyleLbl="node1" presStyleIdx="1" presStyleCnt="3" custScaleX="170137"/>
      <dgm:spPr/>
      <dgm:t>
        <a:bodyPr/>
        <a:lstStyle/>
        <a:p>
          <a:endParaRPr lang="ru-RU"/>
        </a:p>
      </dgm:t>
    </dgm:pt>
    <dgm:pt modelId="{ED0791D9-B2E8-48B2-AB3C-9F8D9CA9F093}" type="pres">
      <dgm:prSet presAssocID="{09B91C8F-09F0-405F-BE2B-AA5B6F74606E}" presName="rootConnector" presStyleLbl="node1" presStyleIdx="1" presStyleCnt="3"/>
      <dgm:spPr/>
      <dgm:t>
        <a:bodyPr/>
        <a:lstStyle/>
        <a:p>
          <a:endParaRPr lang="ru-RU"/>
        </a:p>
      </dgm:t>
    </dgm:pt>
    <dgm:pt modelId="{ACFCDCE0-BDF3-42EA-83C0-825646131392}" type="pres">
      <dgm:prSet presAssocID="{09B91C8F-09F0-405F-BE2B-AA5B6F74606E}" presName="childShape" presStyleCnt="0"/>
      <dgm:spPr/>
    </dgm:pt>
    <dgm:pt modelId="{27446EAE-E709-49D1-B927-224D828311E5}" type="pres">
      <dgm:prSet presAssocID="{5105614A-0071-470A-AAF0-FD9E7B6CA555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3876C778-115F-4FC8-BF0E-2C2B4D615979}" type="pres">
      <dgm:prSet presAssocID="{874074E4-E62E-4A97-9B0A-2DF7B1EE941E}" presName="childText" presStyleLbl="bgAcc1" presStyleIdx="4" presStyleCnt="13" custScaleX="18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07591-882C-4950-A936-35D0D4F52534}" type="pres">
      <dgm:prSet presAssocID="{BE1F6806-C7C6-463E-8088-D0313D4EF761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E2B633FD-FF30-4E67-B75C-09E6A1CDB857}" type="pres">
      <dgm:prSet presAssocID="{09BF8872-47FF-4BE5-B094-F6788D49F5A4}" presName="childText" presStyleLbl="bgAcc1" presStyleIdx="5" presStyleCnt="13" custScaleX="18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5EA6E-BDE2-4DAB-BEA7-3A9086CB891B}" type="pres">
      <dgm:prSet presAssocID="{898AC8C6-2820-429C-AD99-F6DCE57ABAB2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D54298AF-E35C-4C21-9818-3616454E9F35}" type="pres">
      <dgm:prSet presAssocID="{FDC9F3C4-3AD1-46ED-8872-B8EB30CFF18B}" presName="childText" presStyleLbl="bgAcc1" presStyleIdx="6" presStyleCnt="13" custScaleX="18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EB149-F374-4A69-804A-72B5D6729948}" type="pres">
      <dgm:prSet presAssocID="{C00A8BA9-C56C-4CC9-A93E-324A6A968CF8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8FFB3311-1E53-49CF-8A3F-712B722100D7}" type="pres">
      <dgm:prSet presAssocID="{30C9ADCD-C834-4BB9-B976-EF70644BDD29}" presName="childText" presStyleLbl="bgAcc1" presStyleIdx="7" presStyleCnt="13" custScaleX="18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0A772-19E1-48BA-8B8D-C4821F7757CC}" type="pres">
      <dgm:prSet presAssocID="{467C4599-20FB-49FD-879C-AA98CB4E4B25}" presName="root" presStyleCnt="0"/>
      <dgm:spPr/>
    </dgm:pt>
    <dgm:pt modelId="{851C6533-8AB6-4EEC-B0EB-8C17B0D3FC3A}" type="pres">
      <dgm:prSet presAssocID="{467C4599-20FB-49FD-879C-AA98CB4E4B25}" presName="rootComposite" presStyleCnt="0"/>
      <dgm:spPr/>
    </dgm:pt>
    <dgm:pt modelId="{FADE55B2-4F3D-4CE8-B6B7-F8915287A4E5}" type="pres">
      <dgm:prSet presAssocID="{467C4599-20FB-49FD-879C-AA98CB4E4B25}" presName="rootText" presStyleLbl="node1" presStyleIdx="2" presStyleCnt="3" custScaleX="184106"/>
      <dgm:spPr/>
      <dgm:t>
        <a:bodyPr/>
        <a:lstStyle/>
        <a:p>
          <a:endParaRPr lang="ru-RU"/>
        </a:p>
      </dgm:t>
    </dgm:pt>
    <dgm:pt modelId="{80583CB7-8661-4D55-8827-17FB3A3F4FC9}" type="pres">
      <dgm:prSet presAssocID="{467C4599-20FB-49FD-879C-AA98CB4E4B25}" presName="rootConnector" presStyleLbl="node1" presStyleIdx="2" presStyleCnt="3"/>
      <dgm:spPr/>
      <dgm:t>
        <a:bodyPr/>
        <a:lstStyle/>
        <a:p>
          <a:endParaRPr lang="ru-RU"/>
        </a:p>
      </dgm:t>
    </dgm:pt>
    <dgm:pt modelId="{8CAF0D89-87FE-412E-A29A-EE49D0799E3E}" type="pres">
      <dgm:prSet presAssocID="{467C4599-20FB-49FD-879C-AA98CB4E4B25}" presName="childShape" presStyleCnt="0"/>
      <dgm:spPr/>
    </dgm:pt>
    <dgm:pt modelId="{7407C8BB-5B6F-4807-8AD9-8F2EF0869D93}" type="pres">
      <dgm:prSet presAssocID="{6E7D4880-D9CF-4EF9-A7CA-41DF57E389EE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D6A1B25E-0129-46A4-9F92-521000E1286E}" type="pres">
      <dgm:prSet presAssocID="{2B315BD3-DA16-4668-B424-E1AAB2F0D301}" presName="childText" presStyleLbl="bgAcc1" presStyleIdx="8" presStyleCnt="13" custScaleX="18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60020-6022-48FD-852C-E88D881A1CAE}" type="pres">
      <dgm:prSet presAssocID="{528C69FA-CF1F-4E27-AC11-AFB049230757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38660BEE-1E40-4A60-9D18-C6D355436C98}" type="pres">
      <dgm:prSet presAssocID="{CEE5B437-F1EE-4BD5-8521-294AA25C1D9F}" presName="childText" presStyleLbl="bgAcc1" presStyleIdx="9" presStyleCnt="13" custScaleX="18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622E9-092C-40C2-BDEB-9E3CC3B3E6E2}" type="pres">
      <dgm:prSet presAssocID="{A50F0F24-7D23-4566-9A7B-A4D96DE1CD7E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6BB2D475-C224-4FCF-8C0B-D03171E84323}" type="pres">
      <dgm:prSet presAssocID="{6189C7EE-442D-4F74-80AA-B41705537BAF}" presName="childText" presStyleLbl="bgAcc1" presStyleIdx="10" presStyleCnt="13" custScaleX="18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FA15D-E94B-4541-9730-A3B090FEFF6C}" type="pres">
      <dgm:prSet presAssocID="{FF924759-C057-4B57-B7FD-95E131194FE4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2A0709B0-B3C7-4DB3-9EB6-C1051616D04B}" type="pres">
      <dgm:prSet presAssocID="{07AB409A-89F4-44C1-8B10-86744D41BE1F}" presName="childText" presStyleLbl="bgAcc1" presStyleIdx="11" presStyleCnt="13" custScaleX="18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EF41C-F360-4DC2-9DE2-62D4EF269926}" type="pres">
      <dgm:prSet presAssocID="{35D148BE-B06A-42E0-810F-649765EB26D2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C1B9782C-3F33-4F17-8908-28F06112D6DD}" type="pres">
      <dgm:prSet presAssocID="{1E93705B-F2A5-4CE1-ACE0-2520540517BB}" presName="childText" presStyleLbl="bgAcc1" presStyleIdx="12" presStyleCnt="13" custScaleX="186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D9F52-F16D-499F-8981-0FE748A4A5BB}" srcId="{5DB58FC9-3C70-4DC5-9A7F-387521880A20}" destId="{D717597B-EB79-4D7C-BE5F-F72108B59E4A}" srcOrd="2" destOrd="0" parTransId="{3EBAFB2D-5E9D-468A-8520-2B042C9D9337}" sibTransId="{31A96651-B4AE-43CF-B537-55881DEB6E2F}"/>
    <dgm:cxn modelId="{04C9A210-59C7-4A88-89AF-CD3682AD0024}" srcId="{5DB58FC9-3C70-4DC5-9A7F-387521880A20}" destId="{4CED1A57-C171-439B-A827-BE437D0F492D}" srcOrd="0" destOrd="0" parTransId="{A646E533-AA57-4EC5-BB13-514DD835B09C}" sibTransId="{808A366E-EFDD-4B88-A687-24E573F76DF4}"/>
    <dgm:cxn modelId="{9CE6A453-0A57-4F2C-909E-705AD82C9463}" type="presOf" srcId="{CEE5B437-F1EE-4BD5-8521-294AA25C1D9F}" destId="{38660BEE-1E40-4A60-9D18-C6D355436C98}" srcOrd="0" destOrd="0" presId="urn:microsoft.com/office/officeart/2005/8/layout/hierarchy3"/>
    <dgm:cxn modelId="{7D3427E3-721F-49FE-B956-33570EF68ECD}" srcId="{467C4599-20FB-49FD-879C-AA98CB4E4B25}" destId="{2B315BD3-DA16-4668-B424-E1AAB2F0D301}" srcOrd="0" destOrd="0" parTransId="{6E7D4880-D9CF-4EF9-A7CA-41DF57E389EE}" sibTransId="{B229B4E9-AC04-4999-8493-F2A7F7607B77}"/>
    <dgm:cxn modelId="{3EF1C7FF-F9C2-4CEB-AF05-0162775EC68F}" type="presOf" srcId="{467C4599-20FB-49FD-879C-AA98CB4E4B25}" destId="{FADE55B2-4F3D-4CE8-B6B7-F8915287A4E5}" srcOrd="0" destOrd="0" presId="urn:microsoft.com/office/officeart/2005/8/layout/hierarchy3"/>
    <dgm:cxn modelId="{5FF0C3C9-6830-4AB3-BEB8-021F4D271B83}" type="presOf" srcId="{5105614A-0071-470A-AAF0-FD9E7B6CA555}" destId="{27446EAE-E709-49D1-B927-224D828311E5}" srcOrd="0" destOrd="0" presId="urn:microsoft.com/office/officeart/2005/8/layout/hierarchy3"/>
    <dgm:cxn modelId="{1692184D-BF44-4646-82F5-90951C408B5D}" srcId="{467C4599-20FB-49FD-879C-AA98CB4E4B25}" destId="{07AB409A-89F4-44C1-8B10-86744D41BE1F}" srcOrd="3" destOrd="0" parTransId="{FF924759-C057-4B57-B7FD-95E131194FE4}" sibTransId="{8DC4E693-78F9-4AA8-8A41-2054104A2154}"/>
    <dgm:cxn modelId="{EC320CE0-BFDA-4B97-BBD7-AEC86364E021}" type="presOf" srcId="{A3A08810-EE9B-4470-B42D-12400E17E3AA}" destId="{C5FE00F0-F196-4919-A54D-A679C5A044FF}" srcOrd="0" destOrd="0" presId="urn:microsoft.com/office/officeart/2005/8/layout/hierarchy3"/>
    <dgm:cxn modelId="{146146FA-0415-4353-ADD8-C43A4ED232AA}" type="presOf" srcId="{9E809B86-F2FB-4336-A467-97216A0C42EA}" destId="{D30673BA-28D5-41D1-9C53-EF8B403A3E30}" srcOrd="0" destOrd="0" presId="urn:microsoft.com/office/officeart/2005/8/layout/hierarchy3"/>
    <dgm:cxn modelId="{43D63AC7-6FCB-4969-A437-0AC4C530E645}" type="presOf" srcId="{BE1F6806-C7C6-463E-8088-D0313D4EF761}" destId="{EAE07591-882C-4950-A936-35D0D4F52534}" srcOrd="0" destOrd="0" presId="urn:microsoft.com/office/officeart/2005/8/layout/hierarchy3"/>
    <dgm:cxn modelId="{0A6797BA-7A47-4CF4-A92B-6BACD6F58CA1}" type="presOf" srcId="{1E93705B-F2A5-4CE1-ACE0-2520540517BB}" destId="{C1B9782C-3F33-4F17-8908-28F06112D6DD}" srcOrd="0" destOrd="0" presId="urn:microsoft.com/office/officeart/2005/8/layout/hierarchy3"/>
    <dgm:cxn modelId="{3D5537EC-F83C-4DDF-A37D-515CB8CFED26}" type="presOf" srcId="{6189C7EE-442D-4F74-80AA-B41705537BAF}" destId="{6BB2D475-C224-4FCF-8C0B-D03171E84323}" srcOrd="0" destOrd="0" presId="urn:microsoft.com/office/officeart/2005/8/layout/hierarchy3"/>
    <dgm:cxn modelId="{36DC253A-22FB-4CF4-ADB6-AAD9AEE3394E}" type="presOf" srcId="{07AB409A-89F4-44C1-8B10-86744D41BE1F}" destId="{2A0709B0-B3C7-4DB3-9EB6-C1051616D04B}" srcOrd="0" destOrd="0" presId="urn:microsoft.com/office/officeart/2005/8/layout/hierarchy3"/>
    <dgm:cxn modelId="{4F7FF417-F932-4E31-81D8-3A3944FF8A55}" type="presOf" srcId="{FDC9F3C4-3AD1-46ED-8872-B8EB30CFF18B}" destId="{D54298AF-E35C-4C21-9818-3616454E9F35}" srcOrd="0" destOrd="0" presId="urn:microsoft.com/office/officeart/2005/8/layout/hierarchy3"/>
    <dgm:cxn modelId="{BEB44677-344A-4AE7-9C21-3270D5EC49E0}" type="presOf" srcId="{FF924759-C057-4B57-B7FD-95E131194FE4}" destId="{907FA15D-E94B-4541-9730-A3B090FEFF6C}" srcOrd="0" destOrd="0" presId="urn:microsoft.com/office/officeart/2005/8/layout/hierarchy3"/>
    <dgm:cxn modelId="{9F931867-9E24-4E57-B833-F3CAB790AD2B}" type="presOf" srcId="{D717597B-EB79-4D7C-BE5F-F72108B59E4A}" destId="{4ED8127E-673A-46A4-B6B7-378379004CEE}" srcOrd="0" destOrd="0" presId="urn:microsoft.com/office/officeart/2005/8/layout/hierarchy3"/>
    <dgm:cxn modelId="{0BE41F4F-B89C-433E-8A11-4B9F029C84E1}" type="presOf" srcId="{A50F0F24-7D23-4566-9A7B-A4D96DE1CD7E}" destId="{7D0622E9-092C-40C2-BDEB-9E3CC3B3E6E2}" srcOrd="0" destOrd="0" presId="urn:microsoft.com/office/officeart/2005/8/layout/hierarchy3"/>
    <dgm:cxn modelId="{6136485D-F900-4A40-B467-E5EE79BEEBD9}" srcId="{467C4599-20FB-49FD-879C-AA98CB4E4B25}" destId="{CEE5B437-F1EE-4BD5-8521-294AA25C1D9F}" srcOrd="1" destOrd="0" parTransId="{528C69FA-CF1F-4E27-AC11-AFB049230757}" sibTransId="{89C78B8F-792F-4F46-83DA-860590A3E3F1}"/>
    <dgm:cxn modelId="{23EFA853-3FA4-42EC-BBED-86F33B4584AD}" type="presOf" srcId="{A646E533-AA57-4EC5-BB13-514DD835B09C}" destId="{6FCE6D43-DAEC-4B89-B594-8C7F96A4C1B1}" srcOrd="0" destOrd="0" presId="urn:microsoft.com/office/officeart/2005/8/layout/hierarchy3"/>
    <dgm:cxn modelId="{08F3C2BB-5240-4146-BBC1-5BAAF934F1A5}" type="presOf" srcId="{09B91C8F-09F0-405F-BE2B-AA5B6F74606E}" destId="{82D85C66-D19E-44EE-B13E-AE90751963EE}" srcOrd="0" destOrd="0" presId="urn:microsoft.com/office/officeart/2005/8/layout/hierarchy3"/>
    <dgm:cxn modelId="{7B60F05D-C1F8-4976-BCB5-CC57CE65F576}" srcId="{467C4599-20FB-49FD-879C-AA98CB4E4B25}" destId="{6189C7EE-442D-4F74-80AA-B41705537BAF}" srcOrd="2" destOrd="0" parTransId="{A50F0F24-7D23-4566-9A7B-A4D96DE1CD7E}" sibTransId="{C98A4C39-7B38-4275-81B6-78417C5DE3DB}"/>
    <dgm:cxn modelId="{843AFFBF-C963-47C6-9D36-B1C8214E6BCB}" srcId="{C12BB056-73FD-46D4-B54E-8EA43FAB2410}" destId="{5DB58FC9-3C70-4DC5-9A7F-387521880A20}" srcOrd="0" destOrd="0" parTransId="{D653211D-A30A-4EF9-BAC3-31790F77643D}" sibTransId="{D8C00A0F-34F3-4EF0-9047-F4A3E038E6D1}"/>
    <dgm:cxn modelId="{B3D0C9BD-A94A-44D5-A269-1F65565CBA9B}" type="presOf" srcId="{874074E4-E62E-4A97-9B0A-2DF7B1EE941E}" destId="{3876C778-115F-4FC8-BF0E-2C2B4D615979}" srcOrd="0" destOrd="0" presId="urn:microsoft.com/office/officeart/2005/8/layout/hierarchy3"/>
    <dgm:cxn modelId="{E7A07B91-BCBC-4084-A672-E74B7726377C}" srcId="{C12BB056-73FD-46D4-B54E-8EA43FAB2410}" destId="{467C4599-20FB-49FD-879C-AA98CB4E4B25}" srcOrd="2" destOrd="0" parTransId="{A228EA5C-95AF-4E47-87B2-E88B04E924EC}" sibTransId="{D2D19019-7A7E-43E1-BC4E-CD2097DE6EB4}"/>
    <dgm:cxn modelId="{A6F99830-78D8-4572-B6A9-729B6A74B94D}" type="presOf" srcId="{09B91C8F-09F0-405F-BE2B-AA5B6F74606E}" destId="{ED0791D9-B2E8-48B2-AB3C-9F8D9CA9F093}" srcOrd="1" destOrd="0" presId="urn:microsoft.com/office/officeart/2005/8/layout/hierarchy3"/>
    <dgm:cxn modelId="{4A21B3B2-3F17-4DD2-8B84-D481169429AC}" type="presOf" srcId="{467C4599-20FB-49FD-879C-AA98CB4E4B25}" destId="{80583CB7-8661-4D55-8827-17FB3A3F4FC9}" srcOrd="1" destOrd="0" presId="urn:microsoft.com/office/officeart/2005/8/layout/hierarchy3"/>
    <dgm:cxn modelId="{8EFB6DEF-AE96-43B1-A466-EF9ABBF34E5D}" type="presOf" srcId="{35D148BE-B06A-42E0-810F-649765EB26D2}" destId="{7F6EF41C-F360-4DC2-9DE2-62D4EF269926}" srcOrd="0" destOrd="0" presId="urn:microsoft.com/office/officeart/2005/8/layout/hierarchy3"/>
    <dgm:cxn modelId="{560DD3CB-E3A1-46E7-B801-A109EB8A37AD}" type="presOf" srcId="{5DB58FC9-3C70-4DC5-9A7F-387521880A20}" destId="{6B991AD4-B6D7-46EB-B3A6-69E6A9F214FD}" srcOrd="0" destOrd="0" presId="urn:microsoft.com/office/officeart/2005/8/layout/hierarchy3"/>
    <dgm:cxn modelId="{FA888376-F5C1-4082-A4AD-4321E400BC24}" srcId="{09B91C8F-09F0-405F-BE2B-AA5B6F74606E}" destId="{FDC9F3C4-3AD1-46ED-8872-B8EB30CFF18B}" srcOrd="2" destOrd="0" parTransId="{898AC8C6-2820-429C-AD99-F6DCE57ABAB2}" sibTransId="{4CC71761-F059-4ED4-A290-A74DFB17D6DA}"/>
    <dgm:cxn modelId="{0E6B53E5-85A7-4B18-BCC8-17E1C6BD3DBF}" type="presOf" srcId="{C12BB056-73FD-46D4-B54E-8EA43FAB2410}" destId="{4B438A27-B1F5-4A86-BDC3-DC7D482596B1}" srcOrd="0" destOrd="0" presId="urn:microsoft.com/office/officeart/2005/8/layout/hierarchy3"/>
    <dgm:cxn modelId="{1ABE698A-8DE6-4E4C-93C1-90475C708CA0}" type="presOf" srcId="{2B315BD3-DA16-4668-B424-E1AAB2F0D301}" destId="{D6A1B25E-0129-46A4-9F92-521000E1286E}" srcOrd="0" destOrd="0" presId="urn:microsoft.com/office/officeart/2005/8/layout/hierarchy3"/>
    <dgm:cxn modelId="{948A2CFC-0E05-44CD-9507-46ECBC969E62}" type="presOf" srcId="{C00A8BA9-C56C-4CC9-A93E-324A6A968CF8}" destId="{72DEB149-F374-4A69-804A-72B5D6729948}" srcOrd="0" destOrd="0" presId="urn:microsoft.com/office/officeart/2005/8/layout/hierarchy3"/>
    <dgm:cxn modelId="{5D75BBDE-2EF2-4E14-A590-4EE5AB2D5175}" type="presOf" srcId="{3EBAFB2D-5E9D-468A-8520-2B042C9D9337}" destId="{8D2EC684-F650-4B28-831C-894D98F57378}" srcOrd="0" destOrd="0" presId="urn:microsoft.com/office/officeart/2005/8/layout/hierarchy3"/>
    <dgm:cxn modelId="{EAF4D2FC-6527-420B-AE58-DF129D3B8392}" srcId="{5DB58FC9-3C70-4DC5-9A7F-387521880A20}" destId="{A3A08810-EE9B-4470-B42D-12400E17E3AA}" srcOrd="3" destOrd="0" parTransId="{722782BC-9501-40A2-B72F-DAC4A0B8B2E0}" sibTransId="{D2C6A61E-7A5A-48CC-93C4-E2F49DF06F97}"/>
    <dgm:cxn modelId="{4A290FFB-3FA8-49B6-B793-2954D0B62744}" srcId="{09B91C8F-09F0-405F-BE2B-AA5B6F74606E}" destId="{874074E4-E62E-4A97-9B0A-2DF7B1EE941E}" srcOrd="0" destOrd="0" parTransId="{5105614A-0071-470A-AAF0-FD9E7B6CA555}" sibTransId="{2A506BE1-7DE4-4976-B096-5EFD35703BFC}"/>
    <dgm:cxn modelId="{58D8EE6C-EDEB-46F9-8574-CB2028571470}" type="presOf" srcId="{09BF8872-47FF-4BE5-B094-F6788D49F5A4}" destId="{E2B633FD-FF30-4E67-B75C-09E6A1CDB857}" srcOrd="0" destOrd="0" presId="urn:microsoft.com/office/officeart/2005/8/layout/hierarchy3"/>
    <dgm:cxn modelId="{C9DE2FB1-B3B3-4425-A1EB-879AC6088E60}" type="presOf" srcId="{722782BC-9501-40A2-B72F-DAC4A0B8B2E0}" destId="{B831F631-DE5E-47FB-AAE5-CAF58F75FF68}" srcOrd="0" destOrd="0" presId="urn:microsoft.com/office/officeart/2005/8/layout/hierarchy3"/>
    <dgm:cxn modelId="{77F88495-0C71-4B26-9564-EFAF0949439B}" srcId="{09B91C8F-09F0-405F-BE2B-AA5B6F74606E}" destId="{30C9ADCD-C834-4BB9-B976-EF70644BDD29}" srcOrd="3" destOrd="0" parTransId="{C00A8BA9-C56C-4CC9-A93E-324A6A968CF8}" sibTransId="{2EC5057F-7D25-44E9-8DF3-CD45CBA38E29}"/>
    <dgm:cxn modelId="{74A7DC35-5534-4D54-B323-78891F68AD68}" type="presOf" srcId="{4CED1A57-C171-439B-A827-BE437D0F492D}" destId="{229CD9B6-E497-4C69-9C31-52D1F634AA6D}" srcOrd="0" destOrd="0" presId="urn:microsoft.com/office/officeart/2005/8/layout/hierarchy3"/>
    <dgm:cxn modelId="{A268474B-B456-47E6-8D1D-982A5D253E29}" type="presOf" srcId="{528C69FA-CF1F-4E27-AC11-AFB049230757}" destId="{8F160020-6022-48FD-852C-E88D881A1CAE}" srcOrd="0" destOrd="0" presId="urn:microsoft.com/office/officeart/2005/8/layout/hierarchy3"/>
    <dgm:cxn modelId="{9892E23C-208F-4568-A207-1CB42A1E4DF4}" type="presOf" srcId="{30C9ADCD-C834-4BB9-B976-EF70644BDD29}" destId="{8FFB3311-1E53-49CF-8A3F-712B722100D7}" srcOrd="0" destOrd="0" presId="urn:microsoft.com/office/officeart/2005/8/layout/hierarchy3"/>
    <dgm:cxn modelId="{B7F1A681-0B84-4538-9549-AF3E56427000}" srcId="{09B91C8F-09F0-405F-BE2B-AA5B6F74606E}" destId="{09BF8872-47FF-4BE5-B094-F6788D49F5A4}" srcOrd="1" destOrd="0" parTransId="{BE1F6806-C7C6-463E-8088-D0313D4EF761}" sibTransId="{CA595447-3801-4A0D-BC50-B0870B97AA4A}"/>
    <dgm:cxn modelId="{2555758F-CC8D-487C-A479-6F25B69AA7DA}" type="presOf" srcId="{5DB58FC9-3C70-4DC5-9A7F-387521880A20}" destId="{6ACC101D-96C0-4C3E-BECB-4728F00F76CB}" srcOrd="1" destOrd="0" presId="urn:microsoft.com/office/officeart/2005/8/layout/hierarchy3"/>
    <dgm:cxn modelId="{503D947D-6516-489D-9DB0-FC7D931F9E2A}" type="presOf" srcId="{F0A6D377-6D17-4FB9-86F8-8F907C101FA4}" destId="{F1DE3C43-7265-4157-94E6-C669519E7751}" srcOrd="0" destOrd="0" presId="urn:microsoft.com/office/officeart/2005/8/layout/hierarchy3"/>
    <dgm:cxn modelId="{DFC799FA-01EE-4859-9B42-17BB35806038}" srcId="{5DB58FC9-3C70-4DC5-9A7F-387521880A20}" destId="{9E809B86-F2FB-4336-A467-97216A0C42EA}" srcOrd="1" destOrd="0" parTransId="{F0A6D377-6D17-4FB9-86F8-8F907C101FA4}" sibTransId="{35D78A97-78C0-4586-9189-0140F2674D64}"/>
    <dgm:cxn modelId="{D02AF68D-C989-4FBD-95E6-42D2CBD8516C}" type="presOf" srcId="{898AC8C6-2820-429C-AD99-F6DCE57ABAB2}" destId="{B085EA6E-BDE2-4DAB-BEA7-3A9086CB891B}" srcOrd="0" destOrd="0" presId="urn:microsoft.com/office/officeart/2005/8/layout/hierarchy3"/>
    <dgm:cxn modelId="{5AA9C66D-67AC-4F55-86F6-FF142FDE4505}" srcId="{C12BB056-73FD-46D4-B54E-8EA43FAB2410}" destId="{09B91C8F-09F0-405F-BE2B-AA5B6F74606E}" srcOrd="1" destOrd="0" parTransId="{D3DB6139-C3FF-4067-81B2-5ECA615415A9}" sibTransId="{160064E3-1448-4888-B9FE-AD9351F10E19}"/>
    <dgm:cxn modelId="{BFC27867-80B4-4876-A70A-52F755A76722}" srcId="{467C4599-20FB-49FD-879C-AA98CB4E4B25}" destId="{1E93705B-F2A5-4CE1-ACE0-2520540517BB}" srcOrd="4" destOrd="0" parTransId="{35D148BE-B06A-42E0-810F-649765EB26D2}" sibTransId="{30AC992B-B67F-426E-88E4-BA981DF0C013}"/>
    <dgm:cxn modelId="{4330BFDF-1560-4E7E-AC36-AB854AFB6B21}" type="presOf" srcId="{6E7D4880-D9CF-4EF9-A7CA-41DF57E389EE}" destId="{7407C8BB-5B6F-4807-8AD9-8F2EF0869D93}" srcOrd="0" destOrd="0" presId="urn:microsoft.com/office/officeart/2005/8/layout/hierarchy3"/>
    <dgm:cxn modelId="{B5AB93BB-54FA-45FF-BC1C-561750355FB1}" type="presParOf" srcId="{4B438A27-B1F5-4A86-BDC3-DC7D482596B1}" destId="{A1D04BAD-C0C9-497D-89BE-23A88BBBEE46}" srcOrd="0" destOrd="0" presId="urn:microsoft.com/office/officeart/2005/8/layout/hierarchy3"/>
    <dgm:cxn modelId="{2BA2DFA7-5EF1-404A-B69B-C12F68EF43BA}" type="presParOf" srcId="{A1D04BAD-C0C9-497D-89BE-23A88BBBEE46}" destId="{1C017360-84B7-48A8-89DB-809E68EDF0D5}" srcOrd="0" destOrd="0" presId="urn:microsoft.com/office/officeart/2005/8/layout/hierarchy3"/>
    <dgm:cxn modelId="{DB91E895-6536-4734-93EA-7D426A123392}" type="presParOf" srcId="{1C017360-84B7-48A8-89DB-809E68EDF0D5}" destId="{6B991AD4-B6D7-46EB-B3A6-69E6A9F214FD}" srcOrd="0" destOrd="0" presId="urn:microsoft.com/office/officeart/2005/8/layout/hierarchy3"/>
    <dgm:cxn modelId="{08185646-6E3B-4F25-9C79-377847B36752}" type="presParOf" srcId="{1C017360-84B7-48A8-89DB-809E68EDF0D5}" destId="{6ACC101D-96C0-4C3E-BECB-4728F00F76CB}" srcOrd="1" destOrd="0" presId="urn:microsoft.com/office/officeart/2005/8/layout/hierarchy3"/>
    <dgm:cxn modelId="{08607A67-81B0-4A04-9D69-B67857097DAC}" type="presParOf" srcId="{A1D04BAD-C0C9-497D-89BE-23A88BBBEE46}" destId="{70259504-DBBC-4907-8D22-C50AAA50E1BF}" srcOrd="1" destOrd="0" presId="urn:microsoft.com/office/officeart/2005/8/layout/hierarchy3"/>
    <dgm:cxn modelId="{39FF5181-81FA-46C2-ADCF-1CBA2469345D}" type="presParOf" srcId="{70259504-DBBC-4907-8D22-C50AAA50E1BF}" destId="{6FCE6D43-DAEC-4B89-B594-8C7F96A4C1B1}" srcOrd="0" destOrd="0" presId="urn:microsoft.com/office/officeart/2005/8/layout/hierarchy3"/>
    <dgm:cxn modelId="{94188348-7BBC-45A1-B0A9-F287245F8968}" type="presParOf" srcId="{70259504-DBBC-4907-8D22-C50AAA50E1BF}" destId="{229CD9B6-E497-4C69-9C31-52D1F634AA6D}" srcOrd="1" destOrd="0" presId="urn:microsoft.com/office/officeart/2005/8/layout/hierarchy3"/>
    <dgm:cxn modelId="{25DA24A1-A4BF-463A-8194-A486B2A01FFB}" type="presParOf" srcId="{70259504-DBBC-4907-8D22-C50AAA50E1BF}" destId="{F1DE3C43-7265-4157-94E6-C669519E7751}" srcOrd="2" destOrd="0" presId="urn:microsoft.com/office/officeart/2005/8/layout/hierarchy3"/>
    <dgm:cxn modelId="{504C8A2B-B7AB-41B9-9606-E953377743F1}" type="presParOf" srcId="{70259504-DBBC-4907-8D22-C50AAA50E1BF}" destId="{D30673BA-28D5-41D1-9C53-EF8B403A3E30}" srcOrd="3" destOrd="0" presId="urn:microsoft.com/office/officeart/2005/8/layout/hierarchy3"/>
    <dgm:cxn modelId="{AFCE32D9-0CEA-4799-A9A0-EDB092497B3B}" type="presParOf" srcId="{70259504-DBBC-4907-8D22-C50AAA50E1BF}" destId="{8D2EC684-F650-4B28-831C-894D98F57378}" srcOrd="4" destOrd="0" presId="urn:microsoft.com/office/officeart/2005/8/layout/hierarchy3"/>
    <dgm:cxn modelId="{502BD29F-4C81-421D-962C-34F18ED4D464}" type="presParOf" srcId="{70259504-DBBC-4907-8D22-C50AAA50E1BF}" destId="{4ED8127E-673A-46A4-B6B7-378379004CEE}" srcOrd="5" destOrd="0" presId="urn:microsoft.com/office/officeart/2005/8/layout/hierarchy3"/>
    <dgm:cxn modelId="{438D7892-0185-4694-AE7C-C47BDD666560}" type="presParOf" srcId="{70259504-DBBC-4907-8D22-C50AAA50E1BF}" destId="{B831F631-DE5E-47FB-AAE5-CAF58F75FF68}" srcOrd="6" destOrd="0" presId="urn:microsoft.com/office/officeart/2005/8/layout/hierarchy3"/>
    <dgm:cxn modelId="{DD1C3924-51D0-4073-8792-88BE23F32FD6}" type="presParOf" srcId="{70259504-DBBC-4907-8D22-C50AAA50E1BF}" destId="{C5FE00F0-F196-4919-A54D-A679C5A044FF}" srcOrd="7" destOrd="0" presId="urn:microsoft.com/office/officeart/2005/8/layout/hierarchy3"/>
    <dgm:cxn modelId="{C4054943-BFF1-47D0-9D03-51A6A5EAFD2F}" type="presParOf" srcId="{4B438A27-B1F5-4A86-BDC3-DC7D482596B1}" destId="{F3DD84EB-8ED8-42EE-8795-8520BE6B343B}" srcOrd="1" destOrd="0" presId="urn:microsoft.com/office/officeart/2005/8/layout/hierarchy3"/>
    <dgm:cxn modelId="{8E854F75-801A-43E9-A3BF-DEE7B8962E57}" type="presParOf" srcId="{F3DD84EB-8ED8-42EE-8795-8520BE6B343B}" destId="{E28624F4-5A55-47ED-BF7E-3F05BD7DA08D}" srcOrd="0" destOrd="0" presId="urn:microsoft.com/office/officeart/2005/8/layout/hierarchy3"/>
    <dgm:cxn modelId="{57EEDBDF-83F3-4AE4-8753-3ABCF7B07950}" type="presParOf" srcId="{E28624F4-5A55-47ED-BF7E-3F05BD7DA08D}" destId="{82D85C66-D19E-44EE-B13E-AE90751963EE}" srcOrd="0" destOrd="0" presId="urn:microsoft.com/office/officeart/2005/8/layout/hierarchy3"/>
    <dgm:cxn modelId="{52CF56B3-45F2-4264-B649-79D7EB99DAF8}" type="presParOf" srcId="{E28624F4-5A55-47ED-BF7E-3F05BD7DA08D}" destId="{ED0791D9-B2E8-48B2-AB3C-9F8D9CA9F093}" srcOrd="1" destOrd="0" presId="urn:microsoft.com/office/officeart/2005/8/layout/hierarchy3"/>
    <dgm:cxn modelId="{ED750061-8AF1-4F30-856F-99490BA8E83B}" type="presParOf" srcId="{F3DD84EB-8ED8-42EE-8795-8520BE6B343B}" destId="{ACFCDCE0-BDF3-42EA-83C0-825646131392}" srcOrd="1" destOrd="0" presId="urn:microsoft.com/office/officeart/2005/8/layout/hierarchy3"/>
    <dgm:cxn modelId="{76B75903-323F-4DB7-A0F5-CB69B6CC5670}" type="presParOf" srcId="{ACFCDCE0-BDF3-42EA-83C0-825646131392}" destId="{27446EAE-E709-49D1-B927-224D828311E5}" srcOrd="0" destOrd="0" presId="urn:microsoft.com/office/officeart/2005/8/layout/hierarchy3"/>
    <dgm:cxn modelId="{71C09E7C-C8ED-458F-BDC6-BE3F8EC75734}" type="presParOf" srcId="{ACFCDCE0-BDF3-42EA-83C0-825646131392}" destId="{3876C778-115F-4FC8-BF0E-2C2B4D615979}" srcOrd="1" destOrd="0" presId="urn:microsoft.com/office/officeart/2005/8/layout/hierarchy3"/>
    <dgm:cxn modelId="{6B029DAF-4567-45C1-BE0E-34BB93A4FC92}" type="presParOf" srcId="{ACFCDCE0-BDF3-42EA-83C0-825646131392}" destId="{EAE07591-882C-4950-A936-35D0D4F52534}" srcOrd="2" destOrd="0" presId="urn:microsoft.com/office/officeart/2005/8/layout/hierarchy3"/>
    <dgm:cxn modelId="{E53531F5-EA7A-4D76-85E6-45D56B7CD759}" type="presParOf" srcId="{ACFCDCE0-BDF3-42EA-83C0-825646131392}" destId="{E2B633FD-FF30-4E67-B75C-09E6A1CDB857}" srcOrd="3" destOrd="0" presId="urn:microsoft.com/office/officeart/2005/8/layout/hierarchy3"/>
    <dgm:cxn modelId="{24B8BB7B-D8A7-4822-9430-A067F824E104}" type="presParOf" srcId="{ACFCDCE0-BDF3-42EA-83C0-825646131392}" destId="{B085EA6E-BDE2-4DAB-BEA7-3A9086CB891B}" srcOrd="4" destOrd="0" presId="urn:microsoft.com/office/officeart/2005/8/layout/hierarchy3"/>
    <dgm:cxn modelId="{38AB0738-B8E8-458F-9376-A018319578CD}" type="presParOf" srcId="{ACFCDCE0-BDF3-42EA-83C0-825646131392}" destId="{D54298AF-E35C-4C21-9818-3616454E9F35}" srcOrd="5" destOrd="0" presId="urn:microsoft.com/office/officeart/2005/8/layout/hierarchy3"/>
    <dgm:cxn modelId="{6CC6A9AC-1D93-4C1A-AC62-308CDDF15593}" type="presParOf" srcId="{ACFCDCE0-BDF3-42EA-83C0-825646131392}" destId="{72DEB149-F374-4A69-804A-72B5D6729948}" srcOrd="6" destOrd="0" presId="urn:microsoft.com/office/officeart/2005/8/layout/hierarchy3"/>
    <dgm:cxn modelId="{30052961-1D09-49B2-9494-DDF214FE4183}" type="presParOf" srcId="{ACFCDCE0-BDF3-42EA-83C0-825646131392}" destId="{8FFB3311-1E53-49CF-8A3F-712B722100D7}" srcOrd="7" destOrd="0" presId="urn:microsoft.com/office/officeart/2005/8/layout/hierarchy3"/>
    <dgm:cxn modelId="{FB14E06F-7021-4D91-8C85-1F02952C692D}" type="presParOf" srcId="{4B438A27-B1F5-4A86-BDC3-DC7D482596B1}" destId="{B870A772-19E1-48BA-8B8D-C4821F7757CC}" srcOrd="2" destOrd="0" presId="urn:microsoft.com/office/officeart/2005/8/layout/hierarchy3"/>
    <dgm:cxn modelId="{CDAEEB0B-FD0D-4696-997F-9688CFCB3C76}" type="presParOf" srcId="{B870A772-19E1-48BA-8B8D-C4821F7757CC}" destId="{851C6533-8AB6-4EEC-B0EB-8C17B0D3FC3A}" srcOrd="0" destOrd="0" presId="urn:microsoft.com/office/officeart/2005/8/layout/hierarchy3"/>
    <dgm:cxn modelId="{4EDA3837-7CA9-44CD-A26F-4BE59C82914E}" type="presParOf" srcId="{851C6533-8AB6-4EEC-B0EB-8C17B0D3FC3A}" destId="{FADE55B2-4F3D-4CE8-B6B7-F8915287A4E5}" srcOrd="0" destOrd="0" presId="urn:microsoft.com/office/officeart/2005/8/layout/hierarchy3"/>
    <dgm:cxn modelId="{4258C70C-13CC-432F-B54D-5E4ED1E5460B}" type="presParOf" srcId="{851C6533-8AB6-4EEC-B0EB-8C17B0D3FC3A}" destId="{80583CB7-8661-4D55-8827-17FB3A3F4FC9}" srcOrd="1" destOrd="0" presId="urn:microsoft.com/office/officeart/2005/8/layout/hierarchy3"/>
    <dgm:cxn modelId="{3D104CDC-C9B4-4BC2-B01A-2477D66DB7BB}" type="presParOf" srcId="{B870A772-19E1-48BA-8B8D-C4821F7757CC}" destId="{8CAF0D89-87FE-412E-A29A-EE49D0799E3E}" srcOrd="1" destOrd="0" presId="urn:microsoft.com/office/officeart/2005/8/layout/hierarchy3"/>
    <dgm:cxn modelId="{8C66F2CD-638D-4330-997C-18F07E66B700}" type="presParOf" srcId="{8CAF0D89-87FE-412E-A29A-EE49D0799E3E}" destId="{7407C8BB-5B6F-4807-8AD9-8F2EF0869D93}" srcOrd="0" destOrd="0" presId="urn:microsoft.com/office/officeart/2005/8/layout/hierarchy3"/>
    <dgm:cxn modelId="{E750FEEA-C691-4293-8ACD-FB571E377AC5}" type="presParOf" srcId="{8CAF0D89-87FE-412E-A29A-EE49D0799E3E}" destId="{D6A1B25E-0129-46A4-9F92-521000E1286E}" srcOrd="1" destOrd="0" presId="urn:microsoft.com/office/officeart/2005/8/layout/hierarchy3"/>
    <dgm:cxn modelId="{51EC2293-0A36-493C-A1C1-2DF317363DBB}" type="presParOf" srcId="{8CAF0D89-87FE-412E-A29A-EE49D0799E3E}" destId="{8F160020-6022-48FD-852C-E88D881A1CAE}" srcOrd="2" destOrd="0" presId="urn:microsoft.com/office/officeart/2005/8/layout/hierarchy3"/>
    <dgm:cxn modelId="{D969907B-D10D-4C3E-971B-3F7C65B3CF8C}" type="presParOf" srcId="{8CAF0D89-87FE-412E-A29A-EE49D0799E3E}" destId="{38660BEE-1E40-4A60-9D18-C6D355436C98}" srcOrd="3" destOrd="0" presId="urn:microsoft.com/office/officeart/2005/8/layout/hierarchy3"/>
    <dgm:cxn modelId="{4BDADDA9-E95A-4F8F-8A1F-C7E9AAC7EEFE}" type="presParOf" srcId="{8CAF0D89-87FE-412E-A29A-EE49D0799E3E}" destId="{7D0622E9-092C-40C2-BDEB-9E3CC3B3E6E2}" srcOrd="4" destOrd="0" presId="urn:microsoft.com/office/officeart/2005/8/layout/hierarchy3"/>
    <dgm:cxn modelId="{DE16FD92-A3E0-4D71-B20B-B4D06F6D3553}" type="presParOf" srcId="{8CAF0D89-87FE-412E-A29A-EE49D0799E3E}" destId="{6BB2D475-C224-4FCF-8C0B-D03171E84323}" srcOrd="5" destOrd="0" presId="urn:microsoft.com/office/officeart/2005/8/layout/hierarchy3"/>
    <dgm:cxn modelId="{67EAE493-2727-42F4-9DCB-DCA97C1210C2}" type="presParOf" srcId="{8CAF0D89-87FE-412E-A29A-EE49D0799E3E}" destId="{907FA15D-E94B-4541-9730-A3B090FEFF6C}" srcOrd="6" destOrd="0" presId="urn:microsoft.com/office/officeart/2005/8/layout/hierarchy3"/>
    <dgm:cxn modelId="{7C2AD190-4714-47A7-9234-C46E110AC188}" type="presParOf" srcId="{8CAF0D89-87FE-412E-A29A-EE49D0799E3E}" destId="{2A0709B0-B3C7-4DB3-9EB6-C1051616D04B}" srcOrd="7" destOrd="0" presId="urn:microsoft.com/office/officeart/2005/8/layout/hierarchy3"/>
    <dgm:cxn modelId="{08BF3B7B-A68B-4176-A3FD-C3F82FC514B9}" type="presParOf" srcId="{8CAF0D89-87FE-412E-A29A-EE49D0799E3E}" destId="{7F6EF41C-F360-4DC2-9DE2-62D4EF269926}" srcOrd="8" destOrd="0" presId="urn:microsoft.com/office/officeart/2005/8/layout/hierarchy3"/>
    <dgm:cxn modelId="{7B8C3723-8309-42D8-97F4-3965C3396E9A}" type="presParOf" srcId="{8CAF0D89-87FE-412E-A29A-EE49D0799E3E}" destId="{C1B9782C-3F33-4F17-8908-28F06112D6D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757F09-C65D-474E-848A-3A9881EAE02E}" type="doc">
      <dgm:prSet loTypeId="urn:microsoft.com/office/officeart/2005/8/layout/chevron2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516FFB5-7BA1-4A7D-86B6-6032BDEB5B32}">
      <dgm:prSet phldrT="[Текст]" phldr="1"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00D3F1-8EB8-4AD6-88C8-45D1A10518B5}" type="parTrans" cxnId="{5DF4390E-E676-4485-B8A1-B178433FEA2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86FE3-D9CC-4C54-A319-3B23EDAEF24F}" type="sibTrans" cxnId="{5DF4390E-E676-4485-B8A1-B178433FEA2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83865-13E8-4942-9880-4CA86005B08B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нравственных идеалов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0E3FA-5CD5-4C67-8A62-7F714C44A2F0}" type="parTrans" cxnId="{9D35A3E1-8E24-4CE0-BAB2-0156DF120A9D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989AE-C7E9-4AB7-938B-B2CABBCB3193}" type="sibTrans" cxnId="{9D35A3E1-8E24-4CE0-BAB2-0156DF120A9D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79178-9982-4A4F-884D-44B44BFDEDF5}">
      <dgm:prSet phldrT="[Текст]" phldr="1"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27FDB-629A-4971-816E-B26ADBBA2060}" type="parTrans" cxnId="{CDF3FAB4-E972-4FB5-A69D-E52108B7DA4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41285-FAEC-4697-B119-CEE2FBED0961}" type="sibTrans" cxnId="{CDF3FAB4-E972-4FB5-A69D-E52108B7DA4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19C47-D016-437E-B1EF-0E3CD48C0F7C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практической помощи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80EA3-73F1-4578-98FC-B497D4215645}" type="parTrans" cxnId="{052D8DAB-167C-4AE0-9264-FEA899C89D9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2DEFE-A364-4C5C-BF41-F7A9368C44D7}" type="sibTrans" cxnId="{052D8DAB-167C-4AE0-9264-FEA899C89D9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C948F-993F-48AE-B980-28FA0AAC7032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общественного мнения по вопросам самовоспитания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DF307-7054-4792-92D5-C15AC21A8AED}" type="sibTrans" cxnId="{99416A01-C8B4-4FC6-8189-DA2495B9BE9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3783A-3298-4763-9E2F-818D78FADE89}" type="parTrans" cxnId="{99416A01-C8B4-4FC6-8189-DA2495B9BE9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BA7D7-0EC1-4217-A799-0FA1AB6D4024}">
      <dgm:prSet phldrT="[Текст]" phldr="1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D4C60-33DA-4B5E-82F1-484554BDC353}" type="sibTrans" cxnId="{4EAA7DB7-9F24-4F69-ADCB-E451E9875DE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42A52-032D-4FF7-B067-92E6C491F681}" type="parTrans" cxnId="{4EAA7DB7-9F24-4F69-ADCB-E451E9875DE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0D59B-8335-4F8E-BA9C-C52F2B5935E3}" type="pres">
      <dgm:prSet presAssocID="{99757F09-C65D-474E-848A-3A9881EAE0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42E784-BD48-4E97-8B9F-B02C9C7F8560}" type="pres">
      <dgm:prSet presAssocID="{DD1BA7D7-0EC1-4217-A799-0FA1AB6D4024}" presName="composite" presStyleCnt="0"/>
      <dgm:spPr/>
    </dgm:pt>
    <dgm:pt modelId="{288BBCEE-FCC1-4112-91D2-CED5BCFDDBC6}" type="pres">
      <dgm:prSet presAssocID="{DD1BA7D7-0EC1-4217-A799-0FA1AB6D402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7AD77-797C-4A2F-89E3-4D1E243C4B7E}" type="pres">
      <dgm:prSet presAssocID="{DD1BA7D7-0EC1-4217-A799-0FA1AB6D402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BF42E-F127-41F0-A41F-42FCEE9E9A9D}" type="pres">
      <dgm:prSet presAssocID="{C48D4C60-33DA-4B5E-82F1-484554BDC353}" presName="sp" presStyleCnt="0"/>
      <dgm:spPr/>
    </dgm:pt>
    <dgm:pt modelId="{0C4BE0E0-5528-4E8B-8787-748FA11882D6}" type="pres">
      <dgm:prSet presAssocID="{E516FFB5-7BA1-4A7D-86B6-6032BDEB5B32}" presName="composite" presStyleCnt="0"/>
      <dgm:spPr/>
    </dgm:pt>
    <dgm:pt modelId="{58F55FDB-32C6-4ECB-9B9B-6DADE5534A26}" type="pres">
      <dgm:prSet presAssocID="{E516FFB5-7BA1-4A7D-86B6-6032BDEB5B3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D9786-B8F6-4BA1-9460-9FE3FFBB1075}" type="pres">
      <dgm:prSet presAssocID="{E516FFB5-7BA1-4A7D-86B6-6032BDEB5B3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8D7A0-E5B2-4F0A-9914-CD07402184D8}" type="pres">
      <dgm:prSet presAssocID="{D3B86FE3-D9CC-4C54-A319-3B23EDAEF24F}" presName="sp" presStyleCnt="0"/>
      <dgm:spPr/>
    </dgm:pt>
    <dgm:pt modelId="{608699B3-C545-44D4-985E-335576B9C066}" type="pres">
      <dgm:prSet presAssocID="{9F879178-9982-4A4F-884D-44B44BFDEDF5}" presName="composite" presStyleCnt="0"/>
      <dgm:spPr/>
    </dgm:pt>
    <dgm:pt modelId="{2C8F92DB-87C6-4C75-8819-6B101467458C}" type="pres">
      <dgm:prSet presAssocID="{9F879178-9982-4A4F-884D-44B44BFDEDF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05F9B-4DC0-4DED-A5DD-B10B9B97FFC0}" type="pres">
      <dgm:prSet presAssocID="{9F879178-9982-4A4F-884D-44B44BFDEDF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4FD5B-49BF-4E5B-AA6E-6F27E1056EAB}" type="presOf" srcId="{799C948F-993F-48AE-B980-28FA0AAC7032}" destId="{BA27AD77-797C-4A2F-89E3-4D1E243C4B7E}" srcOrd="0" destOrd="0" presId="urn:microsoft.com/office/officeart/2005/8/layout/chevron2"/>
    <dgm:cxn modelId="{CDF3FAB4-E972-4FB5-A69D-E52108B7DA46}" srcId="{99757F09-C65D-474E-848A-3A9881EAE02E}" destId="{9F879178-9982-4A4F-884D-44B44BFDEDF5}" srcOrd="2" destOrd="0" parTransId="{31B27FDB-629A-4971-816E-B26ADBBA2060}" sibTransId="{3EA41285-FAEC-4697-B119-CEE2FBED0961}"/>
    <dgm:cxn modelId="{5DF4390E-E676-4485-B8A1-B178433FEA2B}" srcId="{99757F09-C65D-474E-848A-3A9881EAE02E}" destId="{E516FFB5-7BA1-4A7D-86B6-6032BDEB5B32}" srcOrd="1" destOrd="0" parTransId="{5700D3F1-8EB8-4AD6-88C8-45D1A10518B5}" sibTransId="{D3B86FE3-D9CC-4C54-A319-3B23EDAEF24F}"/>
    <dgm:cxn modelId="{4EBCB6EF-2861-4722-A3B9-0BC15315FCF8}" type="presOf" srcId="{DD1BA7D7-0EC1-4217-A799-0FA1AB6D4024}" destId="{288BBCEE-FCC1-4112-91D2-CED5BCFDDBC6}" srcOrd="0" destOrd="0" presId="urn:microsoft.com/office/officeart/2005/8/layout/chevron2"/>
    <dgm:cxn modelId="{DB5FE59D-31FF-489F-A119-B41E181FF48F}" type="presOf" srcId="{9F879178-9982-4A4F-884D-44B44BFDEDF5}" destId="{2C8F92DB-87C6-4C75-8819-6B101467458C}" srcOrd="0" destOrd="0" presId="urn:microsoft.com/office/officeart/2005/8/layout/chevron2"/>
    <dgm:cxn modelId="{9D35A3E1-8E24-4CE0-BAB2-0156DF120A9D}" srcId="{E516FFB5-7BA1-4A7D-86B6-6032BDEB5B32}" destId="{CFD83865-13E8-4942-9880-4CA86005B08B}" srcOrd="0" destOrd="0" parTransId="{1DC0E3FA-5CD5-4C67-8A62-7F714C44A2F0}" sibTransId="{193989AE-C7E9-4AB7-938B-B2CABBCB3193}"/>
    <dgm:cxn modelId="{9919B837-47DC-47D3-AB4A-99E84771B3F1}" type="presOf" srcId="{CFD83865-13E8-4942-9880-4CA86005B08B}" destId="{29CD9786-B8F6-4BA1-9460-9FE3FFBB1075}" srcOrd="0" destOrd="0" presId="urn:microsoft.com/office/officeart/2005/8/layout/chevron2"/>
    <dgm:cxn modelId="{99416A01-C8B4-4FC6-8189-DA2495B9BE98}" srcId="{DD1BA7D7-0EC1-4217-A799-0FA1AB6D4024}" destId="{799C948F-993F-48AE-B980-28FA0AAC7032}" srcOrd="0" destOrd="0" parTransId="{4A53783A-3298-4763-9E2F-818D78FADE89}" sibTransId="{D60DF307-7054-4792-92D5-C15AC21A8AED}"/>
    <dgm:cxn modelId="{052D8DAB-167C-4AE0-9264-FEA899C89D94}" srcId="{9F879178-9982-4A4F-884D-44B44BFDEDF5}" destId="{02019C47-D016-437E-B1EF-0E3CD48C0F7C}" srcOrd="0" destOrd="0" parTransId="{8EE80EA3-73F1-4578-98FC-B497D4215645}" sibTransId="{4ED2DEFE-A364-4C5C-BF41-F7A9368C44D7}"/>
    <dgm:cxn modelId="{4EAA7DB7-9F24-4F69-ADCB-E451E9875DE4}" srcId="{99757F09-C65D-474E-848A-3A9881EAE02E}" destId="{DD1BA7D7-0EC1-4217-A799-0FA1AB6D4024}" srcOrd="0" destOrd="0" parTransId="{C2A42A52-032D-4FF7-B067-92E6C491F681}" sibTransId="{C48D4C60-33DA-4B5E-82F1-484554BDC353}"/>
    <dgm:cxn modelId="{B7933EDE-52B3-4257-9B04-F06BB58AAC66}" type="presOf" srcId="{02019C47-D016-437E-B1EF-0E3CD48C0F7C}" destId="{EFD05F9B-4DC0-4DED-A5DD-B10B9B97FFC0}" srcOrd="0" destOrd="0" presId="urn:microsoft.com/office/officeart/2005/8/layout/chevron2"/>
    <dgm:cxn modelId="{3DAC3144-A46F-41D8-837C-8D0380550C7C}" type="presOf" srcId="{99757F09-C65D-474E-848A-3A9881EAE02E}" destId="{5130D59B-8335-4F8E-BA9C-C52F2B5935E3}" srcOrd="0" destOrd="0" presId="urn:microsoft.com/office/officeart/2005/8/layout/chevron2"/>
    <dgm:cxn modelId="{B429CBDB-F089-4D0B-BC7F-BA514558F066}" type="presOf" srcId="{E516FFB5-7BA1-4A7D-86B6-6032BDEB5B32}" destId="{58F55FDB-32C6-4ECB-9B9B-6DADE5534A26}" srcOrd="0" destOrd="0" presId="urn:microsoft.com/office/officeart/2005/8/layout/chevron2"/>
    <dgm:cxn modelId="{E906ACA0-FB35-486F-8BF2-6FD5FAD36D7E}" type="presParOf" srcId="{5130D59B-8335-4F8E-BA9C-C52F2B5935E3}" destId="{A442E784-BD48-4E97-8B9F-B02C9C7F8560}" srcOrd="0" destOrd="0" presId="urn:microsoft.com/office/officeart/2005/8/layout/chevron2"/>
    <dgm:cxn modelId="{BC58C19F-F614-433D-B730-2DA5A633D186}" type="presParOf" srcId="{A442E784-BD48-4E97-8B9F-B02C9C7F8560}" destId="{288BBCEE-FCC1-4112-91D2-CED5BCFDDBC6}" srcOrd="0" destOrd="0" presId="urn:microsoft.com/office/officeart/2005/8/layout/chevron2"/>
    <dgm:cxn modelId="{4928A95D-F87A-4EC1-AB2C-BFB6F595A7C3}" type="presParOf" srcId="{A442E784-BD48-4E97-8B9F-B02C9C7F8560}" destId="{BA27AD77-797C-4A2F-89E3-4D1E243C4B7E}" srcOrd="1" destOrd="0" presId="urn:microsoft.com/office/officeart/2005/8/layout/chevron2"/>
    <dgm:cxn modelId="{7BFF8C48-2D72-4FFD-B93C-5D45F5750CC6}" type="presParOf" srcId="{5130D59B-8335-4F8E-BA9C-C52F2B5935E3}" destId="{F3DBF42E-F127-41F0-A41F-42FCEE9E9A9D}" srcOrd="1" destOrd="0" presId="urn:microsoft.com/office/officeart/2005/8/layout/chevron2"/>
    <dgm:cxn modelId="{CB336644-F4ED-4526-8C94-1A8B716BE4D6}" type="presParOf" srcId="{5130D59B-8335-4F8E-BA9C-C52F2B5935E3}" destId="{0C4BE0E0-5528-4E8B-8787-748FA11882D6}" srcOrd="2" destOrd="0" presId="urn:microsoft.com/office/officeart/2005/8/layout/chevron2"/>
    <dgm:cxn modelId="{D9665DBB-B8DF-4CBA-98FC-D2ED7D8336DB}" type="presParOf" srcId="{0C4BE0E0-5528-4E8B-8787-748FA11882D6}" destId="{58F55FDB-32C6-4ECB-9B9B-6DADE5534A26}" srcOrd="0" destOrd="0" presId="urn:microsoft.com/office/officeart/2005/8/layout/chevron2"/>
    <dgm:cxn modelId="{30E414CB-9CF5-442D-B1A0-E4B0E7F404B4}" type="presParOf" srcId="{0C4BE0E0-5528-4E8B-8787-748FA11882D6}" destId="{29CD9786-B8F6-4BA1-9460-9FE3FFBB1075}" srcOrd="1" destOrd="0" presId="urn:microsoft.com/office/officeart/2005/8/layout/chevron2"/>
    <dgm:cxn modelId="{176B9010-E95E-4E56-8CF9-8205A4ACA779}" type="presParOf" srcId="{5130D59B-8335-4F8E-BA9C-C52F2B5935E3}" destId="{1B08D7A0-E5B2-4F0A-9914-CD07402184D8}" srcOrd="3" destOrd="0" presId="urn:microsoft.com/office/officeart/2005/8/layout/chevron2"/>
    <dgm:cxn modelId="{45ADA908-A4DD-494D-ACED-F82942B8AB55}" type="presParOf" srcId="{5130D59B-8335-4F8E-BA9C-C52F2B5935E3}" destId="{608699B3-C545-44D4-985E-335576B9C066}" srcOrd="4" destOrd="0" presId="urn:microsoft.com/office/officeart/2005/8/layout/chevron2"/>
    <dgm:cxn modelId="{8C8A1586-E575-4DEF-8540-8B4080B027D4}" type="presParOf" srcId="{608699B3-C545-44D4-985E-335576B9C066}" destId="{2C8F92DB-87C6-4C75-8819-6B101467458C}" srcOrd="0" destOrd="0" presId="urn:microsoft.com/office/officeart/2005/8/layout/chevron2"/>
    <dgm:cxn modelId="{ED914E05-7F73-4843-91FB-CACAD17DE2FF}" type="presParOf" srcId="{608699B3-C545-44D4-985E-335576B9C066}" destId="{EFD05F9B-4DC0-4DED-A5DD-B10B9B97FF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F6A52-357D-4CF0-9BDB-1DEE9FED5B6B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3D6083-AA3F-412A-9AAF-BCEA480C1B32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Бытовое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D0A04-F3E9-4ED8-B25A-D88C91AB6397}" type="parTrans" cxnId="{74A96272-CBA5-4CBF-886D-41A5109CD9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0CE95-4142-4348-864C-3531E2DA6811}" type="sibTrans" cxnId="{74A96272-CBA5-4CBF-886D-41A5109CD9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7C0E9-06D0-4808-9BA1-C67A438D206F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C561A-DC8D-4505-B112-9EFE4F374116}" type="parTrans" cxnId="{B7686F9A-F66A-4471-8944-753518CC7A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8F07B-4881-44E1-B86E-946B189109F0}" type="sibTrans" cxnId="{B7686F9A-F66A-4471-8944-753518CC7A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0E9BB-796C-46F7-B563-0915EBD12682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1915A-0280-4B79-AD4F-764F4F5B590E}" type="parTrans" cxnId="{F881BFFF-F541-4C43-99C1-3F49D4803D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CE5E5-5B89-4064-8E87-6E575A9CD32E}" type="sibTrans" cxnId="{F881BFFF-F541-4C43-99C1-3F49D4803D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155749-7CDC-460E-A01C-527BBD52B6C9}" type="pres">
      <dgm:prSet presAssocID="{621F6A52-357D-4CF0-9BDB-1DEE9FED5B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666BF45-0666-4A9C-9DDF-D1B452BD5E4C}" type="pres">
      <dgm:prSet presAssocID="{621F6A52-357D-4CF0-9BDB-1DEE9FED5B6B}" presName="Name1" presStyleCnt="0"/>
      <dgm:spPr/>
    </dgm:pt>
    <dgm:pt modelId="{1FAD0959-F40C-4059-A826-02985402427C}" type="pres">
      <dgm:prSet presAssocID="{621F6A52-357D-4CF0-9BDB-1DEE9FED5B6B}" presName="cycle" presStyleCnt="0"/>
      <dgm:spPr/>
    </dgm:pt>
    <dgm:pt modelId="{94A7D854-E6EB-45EC-BAAF-11880E80A85A}" type="pres">
      <dgm:prSet presAssocID="{621F6A52-357D-4CF0-9BDB-1DEE9FED5B6B}" presName="srcNode" presStyleLbl="node1" presStyleIdx="0" presStyleCnt="3"/>
      <dgm:spPr/>
    </dgm:pt>
    <dgm:pt modelId="{4D3EFBE7-3EAE-4E78-B0BA-70809B2883E9}" type="pres">
      <dgm:prSet presAssocID="{621F6A52-357D-4CF0-9BDB-1DEE9FED5B6B}" presName="conn" presStyleLbl="parChTrans1D2" presStyleIdx="0" presStyleCnt="1"/>
      <dgm:spPr/>
      <dgm:t>
        <a:bodyPr/>
        <a:lstStyle/>
        <a:p>
          <a:endParaRPr lang="ru-RU"/>
        </a:p>
      </dgm:t>
    </dgm:pt>
    <dgm:pt modelId="{6CC664F8-14A9-402C-8699-D1BBE17AB6A5}" type="pres">
      <dgm:prSet presAssocID="{621F6A52-357D-4CF0-9BDB-1DEE9FED5B6B}" presName="extraNode" presStyleLbl="node1" presStyleIdx="0" presStyleCnt="3"/>
      <dgm:spPr/>
    </dgm:pt>
    <dgm:pt modelId="{F5FFA0CA-F70E-40C3-8881-EB5DFA013ABD}" type="pres">
      <dgm:prSet presAssocID="{621F6A52-357D-4CF0-9BDB-1DEE9FED5B6B}" presName="dstNode" presStyleLbl="node1" presStyleIdx="0" presStyleCnt="3"/>
      <dgm:spPr/>
    </dgm:pt>
    <dgm:pt modelId="{EE8D193F-8A40-4FDA-8131-890EBB505CC6}" type="pres">
      <dgm:prSet presAssocID="{FA3D6083-AA3F-412A-9AAF-BCEA480C1B3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C2CE8-595E-4327-999D-84B1CA3FDA3E}" type="pres">
      <dgm:prSet presAssocID="{FA3D6083-AA3F-412A-9AAF-BCEA480C1B32}" presName="accent_1" presStyleCnt="0"/>
      <dgm:spPr/>
    </dgm:pt>
    <dgm:pt modelId="{2B4D77D1-A2ED-411D-B79A-DCEF83F76E19}" type="pres">
      <dgm:prSet presAssocID="{FA3D6083-AA3F-412A-9AAF-BCEA480C1B32}" presName="accentRepeatNode" presStyleLbl="solidFgAcc1" presStyleIdx="0" presStyleCnt="3" custScaleX="131811" custScaleY="1316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C4D2F5-8787-4014-AF29-88136FD208AE}" type="pres">
      <dgm:prSet presAssocID="{3F97C0E9-06D0-4808-9BA1-C67A438D20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8E5EC-B485-4247-92D5-C16342F20876}" type="pres">
      <dgm:prSet presAssocID="{3F97C0E9-06D0-4808-9BA1-C67A438D206F}" presName="accent_2" presStyleCnt="0"/>
      <dgm:spPr/>
    </dgm:pt>
    <dgm:pt modelId="{489F88B6-291E-415F-B316-E65F71634986}" type="pres">
      <dgm:prSet presAssocID="{3F97C0E9-06D0-4808-9BA1-C67A438D206F}" presName="accentRepeatNode" presStyleLbl="solidFgAcc1" presStyleIdx="1" presStyleCnt="3" custScaleX="131811" custScaleY="1318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44E79A-BFCA-42E2-A99F-3B2FB591D6A7}" type="pres">
      <dgm:prSet presAssocID="{3D30E9BB-796C-46F7-B563-0915EBD1268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DA5F8-BB44-48A1-B477-CB4DB4B370C5}" type="pres">
      <dgm:prSet presAssocID="{3D30E9BB-796C-46F7-B563-0915EBD12682}" presName="accent_3" presStyleCnt="0"/>
      <dgm:spPr/>
    </dgm:pt>
    <dgm:pt modelId="{EFBD8F6F-3CD4-4D33-A73D-4A6C9DDABBB1}" type="pres">
      <dgm:prSet presAssocID="{3D30E9BB-796C-46F7-B563-0915EBD12682}" presName="accentRepeatNode" presStyleLbl="solidFgAcc1" presStyleIdx="2" presStyleCnt="3" custScaleX="131811" custScaleY="13181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DDBCD44-35A7-4EF5-9D54-19169093E693}" type="presOf" srcId="{3D30E9BB-796C-46F7-B563-0915EBD12682}" destId="{1244E79A-BFCA-42E2-A99F-3B2FB591D6A7}" srcOrd="0" destOrd="0" presId="urn:microsoft.com/office/officeart/2008/layout/VerticalCurvedList"/>
    <dgm:cxn modelId="{B7686F9A-F66A-4471-8944-753518CC7A11}" srcId="{621F6A52-357D-4CF0-9BDB-1DEE9FED5B6B}" destId="{3F97C0E9-06D0-4808-9BA1-C67A438D206F}" srcOrd="1" destOrd="0" parTransId="{D1AC561A-DC8D-4505-B112-9EFE4F374116}" sibTransId="{02C8F07B-4881-44E1-B86E-946B189109F0}"/>
    <dgm:cxn modelId="{0FC9F0BB-78AB-48BE-B15E-3588378978AA}" type="presOf" srcId="{3F97C0E9-06D0-4808-9BA1-C67A438D206F}" destId="{F4C4D2F5-8787-4014-AF29-88136FD208AE}" srcOrd="0" destOrd="0" presId="urn:microsoft.com/office/officeart/2008/layout/VerticalCurvedList"/>
    <dgm:cxn modelId="{41808A24-D3FF-47B0-AD03-4699D9D6B152}" type="presOf" srcId="{5790CE95-4142-4348-864C-3531E2DA6811}" destId="{4D3EFBE7-3EAE-4E78-B0BA-70809B2883E9}" srcOrd="0" destOrd="0" presId="urn:microsoft.com/office/officeart/2008/layout/VerticalCurvedList"/>
    <dgm:cxn modelId="{74A96272-CBA5-4CBF-886D-41A5109CD917}" srcId="{621F6A52-357D-4CF0-9BDB-1DEE9FED5B6B}" destId="{FA3D6083-AA3F-412A-9AAF-BCEA480C1B32}" srcOrd="0" destOrd="0" parTransId="{A64D0A04-F3E9-4ED8-B25A-D88C91AB6397}" sibTransId="{5790CE95-4142-4348-864C-3531E2DA6811}"/>
    <dgm:cxn modelId="{31065119-697C-4B64-99DF-819EF0E5EA22}" type="presOf" srcId="{621F6A52-357D-4CF0-9BDB-1DEE9FED5B6B}" destId="{82155749-7CDC-460E-A01C-527BBD52B6C9}" srcOrd="0" destOrd="0" presId="urn:microsoft.com/office/officeart/2008/layout/VerticalCurvedList"/>
    <dgm:cxn modelId="{1F10D355-7285-43D5-A24E-2FCF0FE06990}" type="presOf" srcId="{FA3D6083-AA3F-412A-9AAF-BCEA480C1B32}" destId="{EE8D193F-8A40-4FDA-8131-890EBB505CC6}" srcOrd="0" destOrd="0" presId="urn:microsoft.com/office/officeart/2008/layout/VerticalCurvedList"/>
    <dgm:cxn modelId="{F881BFFF-F541-4C43-99C1-3F49D4803D1F}" srcId="{621F6A52-357D-4CF0-9BDB-1DEE9FED5B6B}" destId="{3D30E9BB-796C-46F7-B563-0915EBD12682}" srcOrd="2" destOrd="0" parTransId="{F2E1915A-0280-4B79-AD4F-764F4F5B590E}" sibTransId="{307CE5E5-5B89-4064-8E87-6E575A9CD32E}"/>
    <dgm:cxn modelId="{DAFC9625-C580-4F93-AE35-FC056B7C334B}" type="presParOf" srcId="{82155749-7CDC-460E-A01C-527BBD52B6C9}" destId="{F666BF45-0666-4A9C-9DDF-D1B452BD5E4C}" srcOrd="0" destOrd="0" presId="urn:microsoft.com/office/officeart/2008/layout/VerticalCurvedList"/>
    <dgm:cxn modelId="{897C2039-D8AC-4810-91EE-13CE69821F37}" type="presParOf" srcId="{F666BF45-0666-4A9C-9DDF-D1B452BD5E4C}" destId="{1FAD0959-F40C-4059-A826-02985402427C}" srcOrd="0" destOrd="0" presId="urn:microsoft.com/office/officeart/2008/layout/VerticalCurvedList"/>
    <dgm:cxn modelId="{517CA806-4EC0-407C-89A8-66245CF04CA9}" type="presParOf" srcId="{1FAD0959-F40C-4059-A826-02985402427C}" destId="{94A7D854-E6EB-45EC-BAAF-11880E80A85A}" srcOrd="0" destOrd="0" presId="urn:microsoft.com/office/officeart/2008/layout/VerticalCurvedList"/>
    <dgm:cxn modelId="{D4283E35-8BFC-42F6-A954-5FBBF24CCC08}" type="presParOf" srcId="{1FAD0959-F40C-4059-A826-02985402427C}" destId="{4D3EFBE7-3EAE-4E78-B0BA-70809B2883E9}" srcOrd="1" destOrd="0" presId="urn:microsoft.com/office/officeart/2008/layout/VerticalCurvedList"/>
    <dgm:cxn modelId="{FFCB92B0-AAE2-4F54-BE9C-3401EE9A9925}" type="presParOf" srcId="{1FAD0959-F40C-4059-A826-02985402427C}" destId="{6CC664F8-14A9-402C-8699-D1BBE17AB6A5}" srcOrd="2" destOrd="0" presId="urn:microsoft.com/office/officeart/2008/layout/VerticalCurvedList"/>
    <dgm:cxn modelId="{5AD11E99-3133-49B3-B060-2AC304AC9E1C}" type="presParOf" srcId="{1FAD0959-F40C-4059-A826-02985402427C}" destId="{F5FFA0CA-F70E-40C3-8881-EB5DFA013ABD}" srcOrd="3" destOrd="0" presId="urn:microsoft.com/office/officeart/2008/layout/VerticalCurvedList"/>
    <dgm:cxn modelId="{0AE6D65B-F397-45E8-A52A-0D73BF65DA81}" type="presParOf" srcId="{F666BF45-0666-4A9C-9DDF-D1B452BD5E4C}" destId="{EE8D193F-8A40-4FDA-8131-890EBB505CC6}" srcOrd="1" destOrd="0" presId="urn:microsoft.com/office/officeart/2008/layout/VerticalCurvedList"/>
    <dgm:cxn modelId="{D20739DE-E239-4A13-BF29-0C5507157CFF}" type="presParOf" srcId="{F666BF45-0666-4A9C-9DDF-D1B452BD5E4C}" destId="{713C2CE8-595E-4327-999D-84B1CA3FDA3E}" srcOrd="2" destOrd="0" presId="urn:microsoft.com/office/officeart/2008/layout/VerticalCurvedList"/>
    <dgm:cxn modelId="{9B4D20AD-DAE3-4A3E-B7F8-449E6B9CEE87}" type="presParOf" srcId="{713C2CE8-595E-4327-999D-84B1CA3FDA3E}" destId="{2B4D77D1-A2ED-411D-B79A-DCEF83F76E19}" srcOrd="0" destOrd="0" presId="urn:microsoft.com/office/officeart/2008/layout/VerticalCurvedList"/>
    <dgm:cxn modelId="{98906E75-55B1-442D-AD9C-3A5F80296386}" type="presParOf" srcId="{F666BF45-0666-4A9C-9DDF-D1B452BD5E4C}" destId="{F4C4D2F5-8787-4014-AF29-88136FD208AE}" srcOrd="3" destOrd="0" presId="urn:microsoft.com/office/officeart/2008/layout/VerticalCurvedList"/>
    <dgm:cxn modelId="{226C1F32-CF8C-4F4E-9708-19CB7C021AAD}" type="presParOf" srcId="{F666BF45-0666-4A9C-9DDF-D1B452BD5E4C}" destId="{5998E5EC-B485-4247-92D5-C16342F20876}" srcOrd="4" destOrd="0" presId="urn:microsoft.com/office/officeart/2008/layout/VerticalCurvedList"/>
    <dgm:cxn modelId="{57A337F3-4CAE-478B-A4A4-0F93CCE7BE07}" type="presParOf" srcId="{5998E5EC-B485-4247-92D5-C16342F20876}" destId="{489F88B6-291E-415F-B316-E65F71634986}" srcOrd="0" destOrd="0" presId="urn:microsoft.com/office/officeart/2008/layout/VerticalCurvedList"/>
    <dgm:cxn modelId="{CBBA3206-4ADA-4BC9-913B-0E271335B280}" type="presParOf" srcId="{F666BF45-0666-4A9C-9DDF-D1B452BD5E4C}" destId="{1244E79A-BFCA-42E2-A99F-3B2FB591D6A7}" srcOrd="5" destOrd="0" presId="urn:microsoft.com/office/officeart/2008/layout/VerticalCurvedList"/>
    <dgm:cxn modelId="{3B378F22-A7EF-4832-BA68-AE2A89E259CD}" type="presParOf" srcId="{F666BF45-0666-4A9C-9DDF-D1B452BD5E4C}" destId="{456DA5F8-BB44-48A1-B477-CB4DB4B370C5}" srcOrd="6" destOrd="0" presId="urn:microsoft.com/office/officeart/2008/layout/VerticalCurvedList"/>
    <dgm:cxn modelId="{677D25DF-F8B0-48CD-987E-0466506FBD9F}" type="presParOf" srcId="{456DA5F8-BB44-48A1-B477-CB4DB4B370C5}" destId="{EFBD8F6F-3CD4-4D33-A73D-4A6C9DDABB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5D21C2-1A31-4B07-A365-94A0F22A1D2A}" type="doc">
      <dgm:prSet loTypeId="urn:microsoft.com/office/officeart/2009/3/layout/StepUpProcess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47320C3-7F90-479A-897A-34BA37D8E9B7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15D81-F118-4E93-804B-EEA0D82AE303}" type="parTrans" cxnId="{2EA89980-15F4-43F5-8C7B-F7BE64A931F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A3E33-998C-4101-9E3B-29C5A0BD38CC}" type="sibTrans" cxnId="{2EA89980-15F4-43F5-8C7B-F7BE64A931F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C54DD-6B26-4CE7-8DDF-7DA14C3711E1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Ориентация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FF629-68C3-457C-B3C9-B5DA51AAA5D8}" type="parTrans" cxnId="{837477A8-6577-4F9C-9535-A8B1AB24A6F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6F4B17-DF49-4587-9095-FE58A1AC6F66}" type="sibTrans" cxnId="{837477A8-6577-4F9C-9535-A8B1AB24A6F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7C4A8-8E4C-410E-B2B4-EED381ADD7D7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8A82D6-3234-4F33-AC19-CF80E02089AE}" type="parTrans" cxnId="{4CBBF920-B72A-4E01-B5BF-66853406097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C5E62-2012-4676-9670-7064103501D7}" type="sibTrans" cxnId="{4CBBF920-B72A-4E01-B5BF-66853406097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C490E-D750-4137-AE6C-A0DA1B5CC570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Контрольно-оценочные компоненты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16CCA-1262-4942-8F77-7DBF704A2FC0}" type="parTrans" cxnId="{11D2D1F5-322B-44EB-A6EA-16D2AD0CF87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D095C6-2BA0-4F03-998C-5AEDB1D1A936}" type="sibTrans" cxnId="{11D2D1F5-322B-44EB-A6EA-16D2AD0CF87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EB579-B5EC-4EC8-AF68-1AB617873778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Качественные преобразования личности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860E2-4741-47E8-A2DE-A5D6EB379BF4}" type="parTrans" cxnId="{2478407D-697D-4C55-B86B-4712C036D9E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C328F-75F8-4B08-A840-25BD4D486061}" type="sibTrans" cxnId="{2478407D-697D-4C55-B86B-4712C036D9E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CC6AC-FD74-4EBF-811F-B83EFE89E19F}" type="pres">
      <dgm:prSet presAssocID="{A55D21C2-1A31-4B07-A365-94A0F22A1D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FED1F4-0A53-498A-93BF-594E46E3026E}" type="pres">
      <dgm:prSet presAssocID="{647320C3-7F90-479A-897A-34BA37D8E9B7}" presName="composite" presStyleCnt="0"/>
      <dgm:spPr/>
    </dgm:pt>
    <dgm:pt modelId="{0C6B961E-66DD-45B6-AE90-0A7D0DC886ED}" type="pres">
      <dgm:prSet presAssocID="{647320C3-7F90-479A-897A-34BA37D8E9B7}" presName="LShape" presStyleLbl="alignNode1" presStyleIdx="0" presStyleCnt="9"/>
      <dgm:spPr/>
    </dgm:pt>
    <dgm:pt modelId="{E68DD925-DF8B-4BBA-A4EE-EB72CC6FD2BC}" type="pres">
      <dgm:prSet presAssocID="{647320C3-7F90-479A-897A-34BA37D8E9B7}" presName="ParentText" presStyleLbl="revTx" presStyleIdx="0" presStyleCnt="5" custScaleY="28106" custLinFactNeighborX="-663" custLinFactNeighborY="-35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3D5D2-1EDB-47F9-A0F8-F2FA5F5E9B24}" type="pres">
      <dgm:prSet presAssocID="{647320C3-7F90-479A-897A-34BA37D8E9B7}" presName="Triangle" presStyleLbl="alignNode1" presStyleIdx="1" presStyleCnt="9"/>
      <dgm:spPr/>
    </dgm:pt>
    <dgm:pt modelId="{01BA8639-AA68-4683-8CA2-DC6D8F3D1824}" type="pres">
      <dgm:prSet presAssocID="{5D6A3E33-998C-4101-9E3B-29C5A0BD38CC}" presName="sibTrans" presStyleCnt="0"/>
      <dgm:spPr/>
    </dgm:pt>
    <dgm:pt modelId="{251CA8C7-AF4C-4208-AFFF-620882E535D7}" type="pres">
      <dgm:prSet presAssocID="{5D6A3E33-998C-4101-9E3B-29C5A0BD38CC}" presName="space" presStyleCnt="0"/>
      <dgm:spPr/>
    </dgm:pt>
    <dgm:pt modelId="{7F0BD7A0-311F-4459-B619-B71CABA91F96}" type="pres">
      <dgm:prSet presAssocID="{66BC54DD-6B26-4CE7-8DDF-7DA14C3711E1}" presName="composite" presStyleCnt="0"/>
      <dgm:spPr/>
    </dgm:pt>
    <dgm:pt modelId="{1AFC8646-2F1A-4B56-BE41-80E6B5955EEE}" type="pres">
      <dgm:prSet presAssocID="{66BC54DD-6B26-4CE7-8DDF-7DA14C3711E1}" presName="LShape" presStyleLbl="alignNode1" presStyleIdx="2" presStyleCnt="9"/>
      <dgm:spPr/>
    </dgm:pt>
    <dgm:pt modelId="{05D3AFF2-81BC-433C-ADE1-64E7A0F697D8}" type="pres">
      <dgm:prSet presAssocID="{66BC54DD-6B26-4CE7-8DDF-7DA14C3711E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C5B47-F18E-4CDE-95B4-F8756DE1CE5E}" type="pres">
      <dgm:prSet presAssocID="{66BC54DD-6B26-4CE7-8DDF-7DA14C3711E1}" presName="Triangle" presStyleLbl="alignNode1" presStyleIdx="3" presStyleCnt="9"/>
      <dgm:spPr/>
    </dgm:pt>
    <dgm:pt modelId="{B049C4B3-02BB-430B-9D3A-E0353580CB56}" type="pres">
      <dgm:prSet presAssocID="{F16F4B17-DF49-4587-9095-FE58A1AC6F66}" presName="sibTrans" presStyleCnt="0"/>
      <dgm:spPr/>
    </dgm:pt>
    <dgm:pt modelId="{7EEAA155-4C47-4879-969E-9D6F3CF905D2}" type="pres">
      <dgm:prSet presAssocID="{F16F4B17-DF49-4587-9095-FE58A1AC6F66}" presName="space" presStyleCnt="0"/>
      <dgm:spPr/>
    </dgm:pt>
    <dgm:pt modelId="{E165B5CF-5295-423E-9CD3-937739BF1F8A}" type="pres">
      <dgm:prSet presAssocID="{5F57C4A8-8E4C-410E-B2B4-EED381ADD7D7}" presName="composite" presStyleCnt="0"/>
      <dgm:spPr/>
    </dgm:pt>
    <dgm:pt modelId="{53F34901-918B-4F65-A813-E4EC13A9DC7A}" type="pres">
      <dgm:prSet presAssocID="{5F57C4A8-8E4C-410E-B2B4-EED381ADD7D7}" presName="LShape" presStyleLbl="alignNode1" presStyleIdx="4" presStyleCnt="9"/>
      <dgm:spPr/>
    </dgm:pt>
    <dgm:pt modelId="{45C68A41-748F-4F17-B90D-092B9C7F89C2}" type="pres">
      <dgm:prSet presAssocID="{5F57C4A8-8E4C-410E-B2B4-EED381ADD7D7}" presName="ParentText" presStyleLbl="revTx" presStyleIdx="2" presStyleCnt="5" custScaleX="113635" custLinFactNeighborX="5328" custLinFactNeighborY="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C960F-BF6F-4F31-B78C-AADC62A2579E}" type="pres">
      <dgm:prSet presAssocID="{5F57C4A8-8E4C-410E-B2B4-EED381ADD7D7}" presName="Triangle" presStyleLbl="alignNode1" presStyleIdx="5" presStyleCnt="9"/>
      <dgm:spPr/>
    </dgm:pt>
    <dgm:pt modelId="{69E6FD84-F225-4833-9ED0-80044D71F4D3}" type="pres">
      <dgm:prSet presAssocID="{7FBC5E62-2012-4676-9670-7064103501D7}" presName="sibTrans" presStyleCnt="0"/>
      <dgm:spPr/>
    </dgm:pt>
    <dgm:pt modelId="{D1ED2B39-BA88-4BAA-A09F-E354CC76FF06}" type="pres">
      <dgm:prSet presAssocID="{7FBC5E62-2012-4676-9670-7064103501D7}" presName="space" presStyleCnt="0"/>
      <dgm:spPr/>
    </dgm:pt>
    <dgm:pt modelId="{09A55E62-A440-4CC8-928F-ACAD24C92672}" type="pres">
      <dgm:prSet presAssocID="{52AC490E-D750-4137-AE6C-A0DA1B5CC570}" presName="composite" presStyleCnt="0"/>
      <dgm:spPr/>
    </dgm:pt>
    <dgm:pt modelId="{FDE2C510-E556-43B6-9CA6-D41A0082E7CE}" type="pres">
      <dgm:prSet presAssocID="{52AC490E-D750-4137-AE6C-A0DA1B5CC570}" presName="LShape" presStyleLbl="alignNode1" presStyleIdx="6" presStyleCnt="9"/>
      <dgm:spPr/>
    </dgm:pt>
    <dgm:pt modelId="{AB909FFD-30E7-43EF-88B2-F2BDECA25BE3}" type="pres">
      <dgm:prSet presAssocID="{52AC490E-D750-4137-AE6C-A0DA1B5CC570}" presName="ParentText" presStyleLbl="revTx" presStyleIdx="3" presStyleCnt="5" custScaleX="126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F5E79-A6BF-4041-A7C5-82FF431EE442}" type="pres">
      <dgm:prSet presAssocID="{52AC490E-D750-4137-AE6C-A0DA1B5CC570}" presName="Triangle" presStyleLbl="alignNode1" presStyleIdx="7" presStyleCnt="9"/>
      <dgm:spPr/>
    </dgm:pt>
    <dgm:pt modelId="{C8C8AA1B-86A5-49D2-862F-3E78EAE6AB4F}" type="pres">
      <dgm:prSet presAssocID="{85D095C6-2BA0-4F03-998C-5AEDB1D1A936}" presName="sibTrans" presStyleCnt="0"/>
      <dgm:spPr/>
    </dgm:pt>
    <dgm:pt modelId="{7C9C26D7-DEEC-4F5A-A4D2-D5D680580F3A}" type="pres">
      <dgm:prSet presAssocID="{85D095C6-2BA0-4F03-998C-5AEDB1D1A936}" presName="space" presStyleCnt="0"/>
      <dgm:spPr/>
    </dgm:pt>
    <dgm:pt modelId="{16EB6BE5-8585-4A83-92B4-FBDF2E18C712}" type="pres">
      <dgm:prSet presAssocID="{107EB579-B5EC-4EC8-AF68-1AB617873778}" presName="composite" presStyleCnt="0"/>
      <dgm:spPr/>
    </dgm:pt>
    <dgm:pt modelId="{114892BC-5921-489B-B4BE-1A80879E4A6E}" type="pres">
      <dgm:prSet presAssocID="{107EB579-B5EC-4EC8-AF68-1AB617873778}" presName="LShape" presStyleLbl="alignNode1" presStyleIdx="8" presStyleCnt="9"/>
      <dgm:spPr/>
    </dgm:pt>
    <dgm:pt modelId="{F01E1789-5F4A-4C92-B155-B6ABF73AC4EF}" type="pres">
      <dgm:prSet presAssocID="{107EB579-B5EC-4EC8-AF68-1AB617873778}" presName="ParentText" presStyleLbl="revTx" presStyleIdx="4" presStyleCnt="5" custScaleX="170544" custScaleY="73027" custLinFactNeighborX="31230" custLinFactNeighborY="-14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DC7A0-DA8A-4DD3-97CA-2B09E91F9E78}" type="presOf" srcId="{52AC490E-D750-4137-AE6C-A0DA1B5CC570}" destId="{AB909FFD-30E7-43EF-88B2-F2BDECA25BE3}" srcOrd="0" destOrd="0" presId="urn:microsoft.com/office/officeart/2009/3/layout/StepUpProcess"/>
    <dgm:cxn modelId="{24D24441-EC39-4401-B54C-A797216FDBF4}" type="presOf" srcId="{66BC54DD-6B26-4CE7-8DDF-7DA14C3711E1}" destId="{05D3AFF2-81BC-433C-ADE1-64E7A0F697D8}" srcOrd="0" destOrd="0" presId="urn:microsoft.com/office/officeart/2009/3/layout/StepUpProcess"/>
    <dgm:cxn modelId="{11D2D1F5-322B-44EB-A6EA-16D2AD0CF874}" srcId="{A55D21C2-1A31-4B07-A365-94A0F22A1D2A}" destId="{52AC490E-D750-4137-AE6C-A0DA1B5CC570}" srcOrd="3" destOrd="0" parTransId="{2FD16CCA-1262-4942-8F77-7DBF704A2FC0}" sibTransId="{85D095C6-2BA0-4F03-998C-5AEDB1D1A936}"/>
    <dgm:cxn modelId="{2478407D-697D-4C55-B86B-4712C036D9EC}" srcId="{A55D21C2-1A31-4B07-A365-94A0F22A1D2A}" destId="{107EB579-B5EC-4EC8-AF68-1AB617873778}" srcOrd="4" destOrd="0" parTransId="{860860E2-4741-47E8-A2DE-A5D6EB379BF4}" sibTransId="{33FC328F-75F8-4B08-A840-25BD4D486061}"/>
    <dgm:cxn modelId="{4CBBF920-B72A-4E01-B5BF-668534060974}" srcId="{A55D21C2-1A31-4B07-A365-94A0F22A1D2A}" destId="{5F57C4A8-8E4C-410E-B2B4-EED381ADD7D7}" srcOrd="2" destOrd="0" parTransId="{4F8A82D6-3234-4F33-AC19-CF80E02089AE}" sibTransId="{7FBC5E62-2012-4676-9670-7064103501D7}"/>
    <dgm:cxn modelId="{F3FEE372-74D2-4E60-83D0-31DF26390409}" type="presOf" srcId="{647320C3-7F90-479A-897A-34BA37D8E9B7}" destId="{E68DD925-DF8B-4BBA-A4EE-EB72CC6FD2BC}" srcOrd="0" destOrd="0" presId="urn:microsoft.com/office/officeart/2009/3/layout/StepUpProcess"/>
    <dgm:cxn modelId="{3F69F0A4-37B3-4695-8B8E-C5732F49F81A}" type="presOf" srcId="{5F57C4A8-8E4C-410E-B2B4-EED381ADD7D7}" destId="{45C68A41-748F-4F17-B90D-092B9C7F89C2}" srcOrd="0" destOrd="0" presId="urn:microsoft.com/office/officeart/2009/3/layout/StepUpProcess"/>
    <dgm:cxn modelId="{837477A8-6577-4F9C-9535-A8B1AB24A6F1}" srcId="{A55D21C2-1A31-4B07-A365-94A0F22A1D2A}" destId="{66BC54DD-6B26-4CE7-8DDF-7DA14C3711E1}" srcOrd="1" destOrd="0" parTransId="{D5FFF629-68C3-457C-B3C9-B5DA51AAA5D8}" sibTransId="{F16F4B17-DF49-4587-9095-FE58A1AC6F66}"/>
    <dgm:cxn modelId="{D5E21C4B-3A20-4FF6-8488-BB3AFAA48A77}" type="presOf" srcId="{107EB579-B5EC-4EC8-AF68-1AB617873778}" destId="{F01E1789-5F4A-4C92-B155-B6ABF73AC4EF}" srcOrd="0" destOrd="0" presId="urn:microsoft.com/office/officeart/2009/3/layout/StepUpProcess"/>
    <dgm:cxn modelId="{2EA89980-15F4-43F5-8C7B-F7BE64A931F4}" srcId="{A55D21C2-1A31-4B07-A365-94A0F22A1D2A}" destId="{647320C3-7F90-479A-897A-34BA37D8E9B7}" srcOrd="0" destOrd="0" parTransId="{97115D81-F118-4E93-804B-EEA0D82AE303}" sibTransId="{5D6A3E33-998C-4101-9E3B-29C5A0BD38CC}"/>
    <dgm:cxn modelId="{A737DEE2-38C3-43A5-8C23-1C9578B0194B}" type="presOf" srcId="{A55D21C2-1A31-4B07-A365-94A0F22A1D2A}" destId="{BCCCC6AC-FD74-4EBF-811F-B83EFE89E19F}" srcOrd="0" destOrd="0" presId="urn:microsoft.com/office/officeart/2009/3/layout/StepUpProcess"/>
    <dgm:cxn modelId="{E87714F7-FB20-40C3-8BB0-6DBEC3CF8560}" type="presParOf" srcId="{BCCCC6AC-FD74-4EBF-811F-B83EFE89E19F}" destId="{50FED1F4-0A53-498A-93BF-594E46E3026E}" srcOrd="0" destOrd="0" presId="urn:microsoft.com/office/officeart/2009/3/layout/StepUpProcess"/>
    <dgm:cxn modelId="{18B4A510-3EB2-46E0-B8E7-7C92C947FA11}" type="presParOf" srcId="{50FED1F4-0A53-498A-93BF-594E46E3026E}" destId="{0C6B961E-66DD-45B6-AE90-0A7D0DC886ED}" srcOrd="0" destOrd="0" presId="urn:microsoft.com/office/officeart/2009/3/layout/StepUpProcess"/>
    <dgm:cxn modelId="{2A8FF101-920F-4D52-A13D-5BB4465F5EB6}" type="presParOf" srcId="{50FED1F4-0A53-498A-93BF-594E46E3026E}" destId="{E68DD925-DF8B-4BBA-A4EE-EB72CC6FD2BC}" srcOrd="1" destOrd="0" presId="urn:microsoft.com/office/officeart/2009/3/layout/StepUpProcess"/>
    <dgm:cxn modelId="{E4F89F92-1920-4213-8B1B-2E2B731812B9}" type="presParOf" srcId="{50FED1F4-0A53-498A-93BF-594E46E3026E}" destId="{0B43D5D2-1EDB-47F9-A0F8-F2FA5F5E9B24}" srcOrd="2" destOrd="0" presId="urn:microsoft.com/office/officeart/2009/3/layout/StepUpProcess"/>
    <dgm:cxn modelId="{FBF887C1-95B0-433E-9518-106EC4B570D5}" type="presParOf" srcId="{BCCCC6AC-FD74-4EBF-811F-B83EFE89E19F}" destId="{01BA8639-AA68-4683-8CA2-DC6D8F3D1824}" srcOrd="1" destOrd="0" presId="urn:microsoft.com/office/officeart/2009/3/layout/StepUpProcess"/>
    <dgm:cxn modelId="{2EECCC40-5312-4639-B941-217A34276C17}" type="presParOf" srcId="{01BA8639-AA68-4683-8CA2-DC6D8F3D1824}" destId="{251CA8C7-AF4C-4208-AFFF-620882E535D7}" srcOrd="0" destOrd="0" presId="urn:microsoft.com/office/officeart/2009/3/layout/StepUpProcess"/>
    <dgm:cxn modelId="{B6E4A896-A5A9-439B-BB4D-0531086AE47A}" type="presParOf" srcId="{BCCCC6AC-FD74-4EBF-811F-B83EFE89E19F}" destId="{7F0BD7A0-311F-4459-B619-B71CABA91F96}" srcOrd="2" destOrd="0" presId="urn:microsoft.com/office/officeart/2009/3/layout/StepUpProcess"/>
    <dgm:cxn modelId="{EDD41249-96F2-4801-82D1-134997EB671C}" type="presParOf" srcId="{7F0BD7A0-311F-4459-B619-B71CABA91F96}" destId="{1AFC8646-2F1A-4B56-BE41-80E6B5955EEE}" srcOrd="0" destOrd="0" presId="urn:microsoft.com/office/officeart/2009/3/layout/StepUpProcess"/>
    <dgm:cxn modelId="{6DDC8992-F415-435B-B754-0944C8D57855}" type="presParOf" srcId="{7F0BD7A0-311F-4459-B619-B71CABA91F96}" destId="{05D3AFF2-81BC-433C-ADE1-64E7A0F697D8}" srcOrd="1" destOrd="0" presId="urn:microsoft.com/office/officeart/2009/3/layout/StepUpProcess"/>
    <dgm:cxn modelId="{D274ECAE-B516-4D2B-90E4-CE392E1588D7}" type="presParOf" srcId="{7F0BD7A0-311F-4459-B619-B71CABA91F96}" destId="{D1DC5B47-F18E-4CDE-95B4-F8756DE1CE5E}" srcOrd="2" destOrd="0" presId="urn:microsoft.com/office/officeart/2009/3/layout/StepUpProcess"/>
    <dgm:cxn modelId="{0CDAB04D-7DAC-4410-91CC-3DD8B743C9A9}" type="presParOf" srcId="{BCCCC6AC-FD74-4EBF-811F-B83EFE89E19F}" destId="{B049C4B3-02BB-430B-9D3A-E0353580CB56}" srcOrd="3" destOrd="0" presId="urn:microsoft.com/office/officeart/2009/3/layout/StepUpProcess"/>
    <dgm:cxn modelId="{B0343331-B6B0-4A92-916C-06D610069F50}" type="presParOf" srcId="{B049C4B3-02BB-430B-9D3A-E0353580CB56}" destId="{7EEAA155-4C47-4879-969E-9D6F3CF905D2}" srcOrd="0" destOrd="0" presId="urn:microsoft.com/office/officeart/2009/3/layout/StepUpProcess"/>
    <dgm:cxn modelId="{26739C4F-16DA-46BC-A02D-B31C6873F509}" type="presParOf" srcId="{BCCCC6AC-FD74-4EBF-811F-B83EFE89E19F}" destId="{E165B5CF-5295-423E-9CD3-937739BF1F8A}" srcOrd="4" destOrd="0" presId="urn:microsoft.com/office/officeart/2009/3/layout/StepUpProcess"/>
    <dgm:cxn modelId="{A255AC82-AEDA-411C-966B-D3DCF7A26578}" type="presParOf" srcId="{E165B5CF-5295-423E-9CD3-937739BF1F8A}" destId="{53F34901-918B-4F65-A813-E4EC13A9DC7A}" srcOrd="0" destOrd="0" presId="urn:microsoft.com/office/officeart/2009/3/layout/StepUpProcess"/>
    <dgm:cxn modelId="{DE3C2612-908C-413E-BDB3-A78A5E797AFA}" type="presParOf" srcId="{E165B5CF-5295-423E-9CD3-937739BF1F8A}" destId="{45C68A41-748F-4F17-B90D-092B9C7F89C2}" srcOrd="1" destOrd="0" presId="urn:microsoft.com/office/officeart/2009/3/layout/StepUpProcess"/>
    <dgm:cxn modelId="{F7AE79D3-6EC8-4E2C-8A18-0DA470E82700}" type="presParOf" srcId="{E165B5CF-5295-423E-9CD3-937739BF1F8A}" destId="{CF7C960F-BF6F-4F31-B78C-AADC62A2579E}" srcOrd="2" destOrd="0" presId="urn:microsoft.com/office/officeart/2009/3/layout/StepUpProcess"/>
    <dgm:cxn modelId="{F2A09A3D-F221-4ECB-A593-DAA2CC3F66FF}" type="presParOf" srcId="{BCCCC6AC-FD74-4EBF-811F-B83EFE89E19F}" destId="{69E6FD84-F225-4833-9ED0-80044D71F4D3}" srcOrd="5" destOrd="0" presId="urn:microsoft.com/office/officeart/2009/3/layout/StepUpProcess"/>
    <dgm:cxn modelId="{96A5E099-2FB2-41B3-A5B8-EE2F86613E35}" type="presParOf" srcId="{69E6FD84-F225-4833-9ED0-80044D71F4D3}" destId="{D1ED2B39-BA88-4BAA-A09F-E354CC76FF06}" srcOrd="0" destOrd="0" presId="urn:microsoft.com/office/officeart/2009/3/layout/StepUpProcess"/>
    <dgm:cxn modelId="{6FCC6B74-1E40-44D7-B55A-4DD849F88492}" type="presParOf" srcId="{BCCCC6AC-FD74-4EBF-811F-B83EFE89E19F}" destId="{09A55E62-A440-4CC8-928F-ACAD24C92672}" srcOrd="6" destOrd="0" presId="urn:microsoft.com/office/officeart/2009/3/layout/StepUpProcess"/>
    <dgm:cxn modelId="{CE1B1BE8-2E4B-4BC5-889D-0F3628C13092}" type="presParOf" srcId="{09A55E62-A440-4CC8-928F-ACAD24C92672}" destId="{FDE2C510-E556-43B6-9CA6-D41A0082E7CE}" srcOrd="0" destOrd="0" presId="urn:microsoft.com/office/officeart/2009/3/layout/StepUpProcess"/>
    <dgm:cxn modelId="{CAD7A53C-3665-4DF3-998D-C992B9B59913}" type="presParOf" srcId="{09A55E62-A440-4CC8-928F-ACAD24C92672}" destId="{AB909FFD-30E7-43EF-88B2-F2BDECA25BE3}" srcOrd="1" destOrd="0" presId="urn:microsoft.com/office/officeart/2009/3/layout/StepUpProcess"/>
    <dgm:cxn modelId="{B3401810-6BB9-4084-975B-904D0E3C2905}" type="presParOf" srcId="{09A55E62-A440-4CC8-928F-ACAD24C92672}" destId="{996F5E79-A6BF-4041-A7C5-82FF431EE442}" srcOrd="2" destOrd="0" presId="urn:microsoft.com/office/officeart/2009/3/layout/StepUpProcess"/>
    <dgm:cxn modelId="{EE3B2BA8-6279-44DD-BFCF-433EA413CD81}" type="presParOf" srcId="{BCCCC6AC-FD74-4EBF-811F-B83EFE89E19F}" destId="{C8C8AA1B-86A5-49D2-862F-3E78EAE6AB4F}" srcOrd="7" destOrd="0" presId="urn:microsoft.com/office/officeart/2009/3/layout/StepUpProcess"/>
    <dgm:cxn modelId="{11F467EA-2421-4EB2-892B-18DA9BB63618}" type="presParOf" srcId="{C8C8AA1B-86A5-49D2-862F-3E78EAE6AB4F}" destId="{7C9C26D7-DEEC-4F5A-A4D2-D5D680580F3A}" srcOrd="0" destOrd="0" presId="urn:microsoft.com/office/officeart/2009/3/layout/StepUpProcess"/>
    <dgm:cxn modelId="{1CF3A990-C238-459C-BC5A-077E8889F326}" type="presParOf" srcId="{BCCCC6AC-FD74-4EBF-811F-B83EFE89E19F}" destId="{16EB6BE5-8585-4A83-92B4-FBDF2E18C712}" srcOrd="8" destOrd="0" presId="urn:microsoft.com/office/officeart/2009/3/layout/StepUpProcess"/>
    <dgm:cxn modelId="{BF849606-BDC1-4484-A068-164DFD1665CD}" type="presParOf" srcId="{16EB6BE5-8585-4A83-92B4-FBDF2E18C712}" destId="{114892BC-5921-489B-B4BE-1A80879E4A6E}" srcOrd="0" destOrd="0" presId="urn:microsoft.com/office/officeart/2009/3/layout/StepUpProcess"/>
    <dgm:cxn modelId="{FBF95DFF-F353-4848-8390-0B56D05A363F}" type="presParOf" srcId="{16EB6BE5-8585-4A83-92B4-FBDF2E18C712}" destId="{F01E1789-5F4A-4C92-B155-B6ABF73AC4E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91AD4-B6D7-46EB-B3A6-69E6A9F214FD}">
      <dsp:nvSpPr>
        <dsp:cNvPr id="0" name=""/>
        <dsp:cNvSpPr/>
      </dsp:nvSpPr>
      <dsp:spPr>
        <a:xfrm>
          <a:off x="2596" y="649544"/>
          <a:ext cx="2039458" cy="545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самопознание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84" y="665532"/>
        <a:ext cx="2007482" cy="513885"/>
      </dsp:txXfrm>
    </dsp:sp>
    <dsp:sp modelId="{6FCE6D43-DAEC-4B89-B594-8C7F96A4C1B1}">
      <dsp:nvSpPr>
        <dsp:cNvPr id="0" name=""/>
        <dsp:cNvSpPr/>
      </dsp:nvSpPr>
      <dsp:spPr>
        <a:xfrm>
          <a:off x="206541" y="1195405"/>
          <a:ext cx="203945" cy="409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396"/>
              </a:lnTo>
              <a:lnTo>
                <a:pt x="203945" y="4093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CD9B6-E497-4C69-9C31-52D1F634AA6D}">
      <dsp:nvSpPr>
        <dsp:cNvPr id="0" name=""/>
        <dsp:cNvSpPr/>
      </dsp:nvSpPr>
      <dsp:spPr>
        <a:xfrm>
          <a:off x="410487" y="1331871"/>
          <a:ext cx="163056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самонаблюдение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475" y="1347859"/>
        <a:ext cx="1598586" cy="513885"/>
      </dsp:txXfrm>
    </dsp:sp>
    <dsp:sp modelId="{F1DE3C43-7265-4157-94E6-C669519E7751}">
      <dsp:nvSpPr>
        <dsp:cNvPr id="0" name=""/>
        <dsp:cNvSpPr/>
      </dsp:nvSpPr>
      <dsp:spPr>
        <a:xfrm>
          <a:off x="206541" y="1195405"/>
          <a:ext cx="203945" cy="109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722"/>
              </a:lnTo>
              <a:lnTo>
                <a:pt x="203945" y="1091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673BA-28D5-41D1-9C53-EF8B403A3E30}">
      <dsp:nvSpPr>
        <dsp:cNvPr id="0" name=""/>
        <dsp:cNvSpPr/>
      </dsp:nvSpPr>
      <dsp:spPr>
        <a:xfrm>
          <a:off x="410487" y="2014197"/>
          <a:ext cx="163070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самоанализ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475" y="2030185"/>
        <a:ext cx="1598726" cy="513885"/>
      </dsp:txXfrm>
    </dsp:sp>
    <dsp:sp modelId="{8D2EC684-F650-4B28-831C-894D98F57378}">
      <dsp:nvSpPr>
        <dsp:cNvPr id="0" name=""/>
        <dsp:cNvSpPr/>
      </dsp:nvSpPr>
      <dsp:spPr>
        <a:xfrm>
          <a:off x="206541" y="1195405"/>
          <a:ext cx="203945" cy="177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049"/>
              </a:lnTo>
              <a:lnTo>
                <a:pt x="203945" y="1774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8127E-673A-46A4-B6B7-378379004CEE}">
      <dsp:nvSpPr>
        <dsp:cNvPr id="0" name=""/>
        <dsp:cNvSpPr/>
      </dsp:nvSpPr>
      <dsp:spPr>
        <a:xfrm>
          <a:off x="410487" y="2696524"/>
          <a:ext cx="163070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самооценивание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475" y="2712512"/>
        <a:ext cx="1598726" cy="513885"/>
      </dsp:txXfrm>
    </dsp:sp>
    <dsp:sp modelId="{B831F631-DE5E-47FB-AAE5-CAF58F75FF68}">
      <dsp:nvSpPr>
        <dsp:cNvPr id="0" name=""/>
        <dsp:cNvSpPr/>
      </dsp:nvSpPr>
      <dsp:spPr>
        <a:xfrm>
          <a:off x="206541" y="1195405"/>
          <a:ext cx="203945" cy="2456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376"/>
              </a:lnTo>
              <a:lnTo>
                <a:pt x="203945" y="2456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E00F0-F196-4919-A54D-A679C5A044FF}">
      <dsp:nvSpPr>
        <dsp:cNvPr id="0" name=""/>
        <dsp:cNvSpPr/>
      </dsp:nvSpPr>
      <dsp:spPr>
        <a:xfrm>
          <a:off x="410487" y="3378851"/>
          <a:ext cx="163070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самосравнение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475" y="3394839"/>
        <a:ext cx="1598726" cy="513885"/>
      </dsp:txXfrm>
    </dsp:sp>
    <dsp:sp modelId="{82D85C66-D19E-44EE-B13E-AE90751963EE}">
      <dsp:nvSpPr>
        <dsp:cNvPr id="0" name=""/>
        <dsp:cNvSpPr/>
      </dsp:nvSpPr>
      <dsp:spPr>
        <a:xfrm>
          <a:off x="2314985" y="649544"/>
          <a:ext cx="1857424" cy="545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самообладание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0973" y="665532"/>
        <a:ext cx="1825448" cy="513885"/>
      </dsp:txXfrm>
    </dsp:sp>
    <dsp:sp modelId="{27446EAE-E709-49D1-B927-224D828311E5}">
      <dsp:nvSpPr>
        <dsp:cNvPr id="0" name=""/>
        <dsp:cNvSpPr/>
      </dsp:nvSpPr>
      <dsp:spPr>
        <a:xfrm>
          <a:off x="2500727" y="1195405"/>
          <a:ext cx="185742" cy="409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396"/>
              </a:lnTo>
              <a:lnTo>
                <a:pt x="185742" y="4093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6C778-115F-4FC8-BF0E-2C2B4D615979}">
      <dsp:nvSpPr>
        <dsp:cNvPr id="0" name=""/>
        <dsp:cNvSpPr/>
      </dsp:nvSpPr>
      <dsp:spPr>
        <a:xfrm>
          <a:off x="2686470" y="1331871"/>
          <a:ext cx="163070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самоубеждение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458" y="1347859"/>
        <a:ext cx="1598726" cy="513885"/>
      </dsp:txXfrm>
    </dsp:sp>
    <dsp:sp modelId="{EAE07591-882C-4950-A936-35D0D4F52534}">
      <dsp:nvSpPr>
        <dsp:cNvPr id="0" name=""/>
        <dsp:cNvSpPr/>
      </dsp:nvSpPr>
      <dsp:spPr>
        <a:xfrm>
          <a:off x="2500727" y="1195405"/>
          <a:ext cx="185742" cy="109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722"/>
              </a:lnTo>
              <a:lnTo>
                <a:pt x="185742" y="1091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633FD-FF30-4E67-B75C-09E6A1CDB857}">
      <dsp:nvSpPr>
        <dsp:cNvPr id="0" name=""/>
        <dsp:cNvSpPr/>
      </dsp:nvSpPr>
      <dsp:spPr>
        <a:xfrm>
          <a:off x="2686470" y="2014197"/>
          <a:ext cx="160814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самоконтроль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458" y="2030185"/>
        <a:ext cx="1576166" cy="513885"/>
      </dsp:txXfrm>
    </dsp:sp>
    <dsp:sp modelId="{B085EA6E-BDE2-4DAB-BEA7-3A9086CB891B}">
      <dsp:nvSpPr>
        <dsp:cNvPr id="0" name=""/>
        <dsp:cNvSpPr/>
      </dsp:nvSpPr>
      <dsp:spPr>
        <a:xfrm>
          <a:off x="2500727" y="1195405"/>
          <a:ext cx="185742" cy="177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049"/>
              </a:lnTo>
              <a:lnTo>
                <a:pt x="185742" y="1774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298AF-E35C-4C21-9818-3616454E9F35}">
      <dsp:nvSpPr>
        <dsp:cNvPr id="0" name=""/>
        <dsp:cNvSpPr/>
      </dsp:nvSpPr>
      <dsp:spPr>
        <a:xfrm>
          <a:off x="2686470" y="2696524"/>
          <a:ext cx="160814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самоприказ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458" y="2712512"/>
        <a:ext cx="1576166" cy="513885"/>
      </dsp:txXfrm>
    </dsp:sp>
    <dsp:sp modelId="{72DEB149-F374-4A69-804A-72B5D6729948}">
      <dsp:nvSpPr>
        <dsp:cNvPr id="0" name=""/>
        <dsp:cNvSpPr/>
      </dsp:nvSpPr>
      <dsp:spPr>
        <a:xfrm>
          <a:off x="2500727" y="1195405"/>
          <a:ext cx="185742" cy="2456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376"/>
              </a:lnTo>
              <a:lnTo>
                <a:pt x="185742" y="2456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B3311-1E53-49CF-8A3F-712B722100D7}">
      <dsp:nvSpPr>
        <dsp:cNvPr id="0" name=""/>
        <dsp:cNvSpPr/>
      </dsp:nvSpPr>
      <dsp:spPr>
        <a:xfrm>
          <a:off x="2686470" y="3378851"/>
          <a:ext cx="163070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самопринуждение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458" y="3394839"/>
        <a:ext cx="1598726" cy="513885"/>
      </dsp:txXfrm>
    </dsp:sp>
    <dsp:sp modelId="{FADE55B2-4F3D-4CE8-B6B7-F8915287A4E5}">
      <dsp:nvSpPr>
        <dsp:cNvPr id="0" name=""/>
        <dsp:cNvSpPr/>
      </dsp:nvSpPr>
      <dsp:spPr>
        <a:xfrm>
          <a:off x="4445340" y="649544"/>
          <a:ext cx="2009927" cy="545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самостимулирование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1328" y="665532"/>
        <a:ext cx="1977951" cy="513885"/>
      </dsp:txXfrm>
    </dsp:sp>
    <dsp:sp modelId="{7407C8BB-5B6F-4807-8AD9-8F2EF0869D93}">
      <dsp:nvSpPr>
        <dsp:cNvPr id="0" name=""/>
        <dsp:cNvSpPr/>
      </dsp:nvSpPr>
      <dsp:spPr>
        <a:xfrm>
          <a:off x="4646333" y="1195405"/>
          <a:ext cx="200992" cy="409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396"/>
              </a:lnTo>
              <a:lnTo>
                <a:pt x="200992" y="4093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1B25E-0129-46A4-9F92-521000E1286E}">
      <dsp:nvSpPr>
        <dsp:cNvPr id="0" name=""/>
        <dsp:cNvSpPr/>
      </dsp:nvSpPr>
      <dsp:spPr>
        <a:xfrm>
          <a:off x="4847325" y="1331871"/>
          <a:ext cx="163070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самоутверждение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3313" y="1347859"/>
        <a:ext cx="1598726" cy="513885"/>
      </dsp:txXfrm>
    </dsp:sp>
    <dsp:sp modelId="{8F160020-6022-48FD-852C-E88D881A1CAE}">
      <dsp:nvSpPr>
        <dsp:cNvPr id="0" name=""/>
        <dsp:cNvSpPr/>
      </dsp:nvSpPr>
      <dsp:spPr>
        <a:xfrm>
          <a:off x="4646333" y="1195405"/>
          <a:ext cx="200992" cy="109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722"/>
              </a:lnTo>
              <a:lnTo>
                <a:pt x="200992" y="1091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60BEE-1E40-4A60-9D18-C6D355436C98}">
      <dsp:nvSpPr>
        <dsp:cNvPr id="0" name=""/>
        <dsp:cNvSpPr/>
      </dsp:nvSpPr>
      <dsp:spPr>
        <a:xfrm>
          <a:off x="4847325" y="2014197"/>
          <a:ext cx="163070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самоодобрение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3313" y="2030185"/>
        <a:ext cx="1598726" cy="513885"/>
      </dsp:txXfrm>
    </dsp:sp>
    <dsp:sp modelId="{7D0622E9-092C-40C2-BDEB-9E3CC3B3E6E2}">
      <dsp:nvSpPr>
        <dsp:cNvPr id="0" name=""/>
        <dsp:cNvSpPr/>
      </dsp:nvSpPr>
      <dsp:spPr>
        <a:xfrm>
          <a:off x="4646333" y="1195405"/>
          <a:ext cx="200992" cy="177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049"/>
              </a:lnTo>
              <a:lnTo>
                <a:pt x="200992" y="1774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2D475-C224-4FCF-8C0B-D03171E84323}">
      <dsp:nvSpPr>
        <dsp:cNvPr id="0" name=""/>
        <dsp:cNvSpPr/>
      </dsp:nvSpPr>
      <dsp:spPr>
        <a:xfrm>
          <a:off x="4847325" y="2696524"/>
          <a:ext cx="163070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самопоощрение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3313" y="2712512"/>
        <a:ext cx="1598726" cy="513885"/>
      </dsp:txXfrm>
    </dsp:sp>
    <dsp:sp modelId="{907FA15D-E94B-4541-9730-A3B090FEFF6C}">
      <dsp:nvSpPr>
        <dsp:cNvPr id="0" name=""/>
        <dsp:cNvSpPr/>
      </dsp:nvSpPr>
      <dsp:spPr>
        <a:xfrm>
          <a:off x="4646333" y="1195405"/>
          <a:ext cx="200992" cy="2456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376"/>
              </a:lnTo>
              <a:lnTo>
                <a:pt x="200992" y="2456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709B0-B3C7-4DB3-9EB6-C1051616D04B}">
      <dsp:nvSpPr>
        <dsp:cNvPr id="0" name=""/>
        <dsp:cNvSpPr/>
      </dsp:nvSpPr>
      <dsp:spPr>
        <a:xfrm>
          <a:off x="4847325" y="3378851"/>
          <a:ext cx="1630702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самонаказание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3313" y="3394839"/>
        <a:ext cx="1598726" cy="513885"/>
      </dsp:txXfrm>
    </dsp:sp>
    <dsp:sp modelId="{7F6EF41C-F360-4DC2-9DE2-62D4EF269926}">
      <dsp:nvSpPr>
        <dsp:cNvPr id="0" name=""/>
        <dsp:cNvSpPr/>
      </dsp:nvSpPr>
      <dsp:spPr>
        <a:xfrm>
          <a:off x="4646333" y="1195405"/>
          <a:ext cx="200992" cy="3138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8703"/>
              </a:lnTo>
              <a:lnTo>
                <a:pt x="200992" y="3138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9782C-3F33-4F17-8908-28F06112D6DD}">
      <dsp:nvSpPr>
        <dsp:cNvPr id="0" name=""/>
        <dsp:cNvSpPr/>
      </dsp:nvSpPr>
      <dsp:spPr>
        <a:xfrm>
          <a:off x="4847325" y="4061178"/>
          <a:ext cx="1630798" cy="5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самокритика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3313" y="4077166"/>
        <a:ext cx="1598822" cy="513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BBCEE-FCC1-4112-91D2-CED5BCFDDBC6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73596"/>
        <a:ext cx="1146297" cy="491270"/>
      </dsp:txXfrm>
    </dsp:sp>
    <dsp:sp modelId="{BA27AD77-797C-4A2F-89E3-4D1E243C4B7E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общественного мнения по вопросам самовоспитания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6298" y="52408"/>
        <a:ext cx="7031341" cy="960496"/>
      </dsp:txXfrm>
    </dsp:sp>
    <dsp:sp modelId="{58F55FDB-32C6-4ECB-9B9B-6DADE5534A26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17346"/>
        <a:ext cx="1146297" cy="491270"/>
      </dsp:txXfrm>
    </dsp:sp>
    <dsp:sp modelId="{29CD9786-B8F6-4BA1-9460-9FE3FFBB1075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нравственных идеалов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6298" y="1496158"/>
        <a:ext cx="7031341" cy="960496"/>
      </dsp:txXfrm>
    </dsp:sp>
    <dsp:sp modelId="{2C8F92DB-87C6-4C75-8819-6B101467458C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461096"/>
        <a:ext cx="1146297" cy="491270"/>
      </dsp:txXfrm>
    </dsp:sp>
    <dsp:sp modelId="{EFD05F9B-4DC0-4DED-A5DD-B10B9B97FFC0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практической помощи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6298" y="2939908"/>
        <a:ext cx="7031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BC9AB-A95B-4948-B706-FC7F569316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BEE09-63F6-425B-AD58-CF3CA6F17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28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B41B8-E256-4E6F-86E6-577DE690382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5BEB1-C59E-4F7E-AEEC-F8B92064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0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5BEB1-C59E-4F7E-AEEC-F8B9206438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2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loi87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660232" y="-171400"/>
            <a:ext cx="2581529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19954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4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6400800" cy="274951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самосовершенствования учащихся»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User\Desktop\самосов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3240360" cy="22758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804248" y="1418783"/>
            <a:ext cx="21602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дистанционного образования детей 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Камчатского края </a:t>
            </a:r>
          </a:p>
          <a:p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Маркеленкова 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Николаевна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2014 г.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2-tub-ru.yandex.net/i?id=574254250-1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0" y="3212976"/>
            <a:ext cx="1612214" cy="1140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75086139"/>
              </p:ext>
            </p:extLst>
          </p:nvPr>
        </p:nvGraphicFramePr>
        <p:xfrm>
          <a:off x="323528" y="1196753"/>
          <a:ext cx="8712968" cy="544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2" name="Picture 8" descr="http://im7-tub-ru.yandex.net/i?id=529616984-22-72&amp;n=2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r="22783" b="6800"/>
          <a:stretch/>
        </p:blipFill>
        <p:spPr bwMode="auto">
          <a:xfrm>
            <a:off x="5292080" y="1751338"/>
            <a:ext cx="1232646" cy="1331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7-tub-ru.yandex.net/i?id=182370844-10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16074"/>
            <a:ext cx="1241884" cy="1241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3-tub-ru.yandex.net/i?id=143498263-26-72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08266"/>
            <a:ext cx="140017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5-tub-ru.yandex.net/i?id=179501748-34-72&amp;n=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44" y="2957679"/>
            <a:ext cx="1600893" cy="1000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472" y="37618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САМОСОВЕРШЕНСТВОВАНИЕ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6480720" cy="60486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откладывай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планы, если на улице дождь, сильный ветер. 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отказывайся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мечты, если в тебя не верят люди. 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наперекор природе, людям. 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личность. 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сильный! 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запомни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недостижимых целей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есть высокий коэффициент лени, недостаток смекалки и запас отговорок!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User\Desktop\Левачева к урокам\Коллекция gifi-ков\flower\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327">
            <a:off x="6889854" y="1555151"/>
            <a:ext cx="86677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User\Desktop\Левачева к урокам\Коллекция gifi-ков\flower\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99" y="2965281"/>
            <a:ext cx="866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User\Desktop\Левачева к урокам\Коллекция gifi-ков\flower\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896">
            <a:off x="8074785" y="730256"/>
            <a:ext cx="866775" cy="14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User\Desktop\Левачева к урокам\Коллекция gifi-ков\flower\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2745">
            <a:off x="6737590" y="3048148"/>
            <a:ext cx="866775" cy="214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User\Desktop\Левачева к урокам\Коллекция gifi-ков\flower\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263">
            <a:off x="8193772" y="3779046"/>
            <a:ext cx="866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САМОСОВЕРШЕНИСТВОВАНИЕ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новых и усиление или корректировка уже существующих качеств 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145232" y="1916832"/>
            <a:ext cx="5218855" cy="432048"/>
          </a:xfrm>
          <a:prstGeom prst="parallelogram">
            <a:avLst>
              <a:gd name="adj" fmla="val 86339"/>
            </a:avLst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- самовоспитание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1869869" y="2852936"/>
            <a:ext cx="4736838" cy="438161"/>
          </a:xfrm>
          <a:prstGeom prst="parallelogram">
            <a:avLst>
              <a:gd name="adj" fmla="val 86339"/>
            </a:avLst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Умственное - самообразование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>
            <a:off x="150242" y="3962327"/>
            <a:ext cx="5040666" cy="432048"/>
          </a:xfrm>
          <a:prstGeom prst="parallelogram">
            <a:avLst>
              <a:gd name="adj" fmla="val 86339"/>
            </a:avLst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- саморазвитие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араллелограмм 19"/>
          <p:cNvSpPr/>
          <p:nvPr/>
        </p:nvSpPr>
        <p:spPr>
          <a:xfrm>
            <a:off x="3216208" y="4941168"/>
            <a:ext cx="3380926" cy="360040"/>
          </a:xfrm>
          <a:prstGeom prst="parallelogram">
            <a:avLst>
              <a:gd name="adj" fmla="val 86339"/>
            </a:avLst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145233" y="5805264"/>
            <a:ext cx="3555369" cy="360040"/>
          </a:xfrm>
          <a:prstGeom prst="parallelogram">
            <a:avLst>
              <a:gd name="adj" fmla="val 76059"/>
            </a:avLst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Users\User\Desktop\самосов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44678"/>
            <a:ext cx="2233682" cy="1680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984776" cy="113813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САМОВОСПИТАНИЕ 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сознательная и целенаправленная работа по формированию и совершенствованию у себя положительных и устранению отрицательных качеств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43" y="1556792"/>
            <a:ext cx="6624736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самовоспитания (по К.Д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Ушинскому)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 совершенное, по крайней мере, внешнее.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Прямота в словах и поступках.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Обдуманность действия.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Решительность.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 говорить о себе без нужды ни одного слова.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проводить времени бессознательно; делать то, что хочешь, а не то, то случится.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Издерживать только на необходимое или приятное, а не по срасти издерживать.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разу не хвастать ни тем, что было, ни тем, что есть, ни тем, что будет.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1412776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стать лучше</a:t>
            </a:r>
          </a:p>
          <a:p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общества к гражданам</a:t>
            </a:r>
          </a:p>
          <a:p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воздействие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43" y="332656"/>
            <a:ext cx="6624736" cy="6365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самовоспитания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98299475"/>
              </p:ext>
            </p:extLst>
          </p:nvPr>
        </p:nvGraphicFramePr>
        <p:xfrm>
          <a:off x="179512" y="1052736"/>
          <a:ext cx="64807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04248" y="1412776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стать лучше</a:t>
            </a:r>
          </a:p>
          <a:p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общества к гражданам</a:t>
            </a:r>
          </a:p>
          <a:p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воздействие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AA3F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 по организации самовоспитания учащихся</a:t>
            </a:r>
            <a:endParaRPr lang="ru-RU" sz="2800" b="1" dirty="0">
              <a:solidFill>
                <a:srgbClr val="AA3F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170900"/>
              </p:ext>
            </p:extLst>
          </p:nvPr>
        </p:nvGraphicFramePr>
        <p:xfrm>
          <a:off x="25152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User\Desktop\Левачева к урокам\картинки\карт 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" y="4742619"/>
            <a:ext cx="975959" cy="1056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Левачева к урокам\картинки\карт 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1" y="3212976"/>
            <a:ext cx="975959" cy="1056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Левачева к урокам\картинки\карт 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" y="1700808"/>
            <a:ext cx="975959" cy="1056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480720" cy="113813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САМОРАЗВИТИЕ 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и качественное изменение качеств заложенных природой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multlive.com/Kartinki/Zarubegnie_3/badzhi_malenkij_vertoletik_multlive.c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1" b="5244"/>
          <a:stretch/>
        </p:blipFill>
        <p:spPr bwMode="auto">
          <a:xfrm>
            <a:off x="611560" y="2708920"/>
            <a:ext cx="5328592" cy="3926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4226541" y="1932411"/>
            <a:ext cx="2808312" cy="792088"/>
          </a:xfrm>
          <a:prstGeom prst="wedgeEllipseCallout">
            <a:avLst>
              <a:gd name="adj1" fmla="val -32993"/>
              <a:gd name="adj2" fmla="val 83219"/>
            </a:avLst>
          </a:prstGeom>
          <a:noFill/>
          <a:ln w="381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самопринятие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96815" y="1916832"/>
            <a:ext cx="3960440" cy="792088"/>
          </a:xfrm>
          <a:prstGeom prst="wedgeEllipseCallout">
            <a:avLst>
              <a:gd name="adj1" fmla="val 3433"/>
              <a:gd name="adj2" fmla="val 116520"/>
            </a:avLst>
          </a:prstGeom>
          <a:noFill/>
          <a:ln w="381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самопрогнозирование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1327701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человека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480720" cy="113813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систематических знаний в какой-либо области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628800"/>
            <a:ext cx="65527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средства саморазвития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лекций, докладов, концертов…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buBlip>
                <a:blip r:embed="rId2"/>
              </a:buBlip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специалистов.</a:t>
            </a: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спектаклей, кинофильмов, телепередач.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buBlip>
                <a:blip r:embed="rId2"/>
              </a:buBlip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музеев, выставок…</a:t>
            </a:r>
          </a:p>
          <a:p>
            <a:pPr marL="285750" indent="-285750" algn="r">
              <a:buBlip>
                <a:blip r:embed="rId2"/>
              </a:buBlip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практической деятельности – опыты, эксперименты, моделирование.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488832" cy="11381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 самообразования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Левачева к урокам\картинки\карт 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13176"/>
            <a:ext cx="2450976" cy="17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916832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Нет учебного заведения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Нет педагога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Свобода выбора предмета, методов и источников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0871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самообразования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13951269"/>
              </p:ext>
            </p:extLst>
          </p:nvPr>
        </p:nvGraphicFramePr>
        <p:xfrm>
          <a:off x="251520" y="1340768"/>
          <a:ext cx="64807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8" descr="http://www.tc-sfera.ru/sites/default/files/field/image/samoob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9" y="5085184"/>
            <a:ext cx="1363759" cy="10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презентации. Школьный3</Template>
  <TotalTime>656</TotalTime>
  <Words>273</Words>
  <Application>Microsoft Office PowerPoint</Application>
  <PresentationFormat>Экран (4:3)</PresentationFormat>
  <Paragraphs>91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Презентация PowerPoint</vt:lpstr>
      <vt:lpstr>САМОСОВЕРШЕНИСТВОВАНИЕ  формирование новых и усиление или корректировка уже существующих качеств </vt:lpstr>
      <vt:lpstr>САМОВОСПИТАНИЕ  сознательная и целенаправленная работа по формированию и совершенствованию у себя положительных и устранению отрицательных качеств</vt:lpstr>
      <vt:lpstr>Презентация PowerPoint</vt:lpstr>
      <vt:lpstr>Деятельность педагога по организации самовоспитания учащихся</vt:lpstr>
      <vt:lpstr>САМОРАЗВИТИЕ  последовательное и качественное изменение качеств заложенных природой</vt:lpstr>
      <vt:lpstr>САМООБРАЗОВАНИЕ приобретение систематических знаний в какой-либо области</vt:lpstr>
      <vt:lpstr>Отличительные особенности самообразования</vt:lpstr>
      <vt:lpstr>Виды самообразования</vt:lpstr>
      <vt:lpstr>Презентация PowerPoint</vt:lpstr>
      <vt:lpstr>Не откладывай свои планы, если на улице дождь, сильный ветер.  Не отказывайся от мечты, если в тебя не верят люди.  Иди наперекор природе, людям.  Ты личность.  Ты сильный!  И запомни – нет недостижимых целей – есть высокий коэффициент лени, недостаток смекалки и запас отговорок!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cp:lastPrinted>2014-03-22T01:12:26Z</cp:lastPrinted>
  <dcterms:created xsi:type="dcterms:W3CDTF">2014-03-19T01:05:15Z</dcterms:created>
  <dcterms:modified xsi:type="dcterms:W3CDTF">2014-04-07T00:03:24Z</dcterms:modified>
</cp:coreProperties>
</file>