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24139"/>
    <a:srgbClr val="C1ADA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77;&#1079;&#1077;&#1085;&#1090;&#1072;&#1094;&#1080;&#1080;" TargetMode="External"/><Relationship Id="rId1" Type="http://schemas.openxmlformats.org/officeDocument/2006/relationships/hyperlink" Target="&#1055;&#1086;&#1083;&#1077;&#1079;&#1085;&#1099;&#1077;%20&#1089;&#1089;&#1099;&#1083;&#1082;&#1080;.docx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77;&#1079;&#1077;&#1085;&#1090;&#1072;&#1094;&#1080;&#1080;" TargetMode="External"/><Relationship Id="rId1" Type="http://schemas.openxmlformats.org/officeDocument/2006/relationships/hyperlink" Target="&#1055;&#1086;&#1083;&#1077;&#1079;&#1085;&#1099;&#1077;%20&#1089;&#1089;&#1099;&#1083;&#1082;&#1080;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49912B-F9C0-4652-81D1-B013DC63D94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FF2065-120F-45BA-95F7-F7027F1D0AF1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800" dirty="0" smtClean="0"/>
            <a:t>Я работаю с </a:t>
          </a:r>
          <a:endParaRPr lang="ru-RU" sz="1800" dirty="0"/>
        </a:p>
      </dgm:t>
    </dgm:pt>
    <dgm:pt modelId="{38F7A7E7-C603-4CB4-BC06-F2F95CD3752B}" type="parTrans" cxnId="{2E140B54-FC77-4F7D-84CC-AFB4C7111675}">
      <dgm:prSet/>
      <dgm:spPr/>
      <dgm:t>
        <a:bodyPr/>
        <a:lstStyle/>
        <a:p>
          <a:endParaRPr lang="ru-RU"/>
        </a:p>
      </dgm:t>
    </dgm:pt>
    <dgm:pt modelId="{35EF409B-CA1A-4CFD-8874-3D148C806940}" type="sibTrans" cxnId="{2E140B54-FC77-4F7D-84CC-AFB4C7111675}">
      <dgm:prSet/>
      <dgm:spPr/>
      <dgm:t>
        <a:bodyPr/>
        <a:lstStyle/>
        <a:p>
          <a:endParaRPr lang="ru-RU"/>
        </a:p>
      </dgm:t>
    </dgm:pt>
    <dgm:pt modelId="{F9362CBB-DF70-40E0-8158-F3AC8A2FDA37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УМК </a:t>
          </a:r>
          <a:r>
            <a:rPr lang="ru-RU" sz="1800" dirty="0" err="1" smtClean="0">
              <a:solidFill>
                <a:srgbClr val="C00000"/>
              </a:solidFill>
            </a:rPr>
            <a:t>Биболетова</a:t>
          </a:r>
          <a:r>
            <a:rPr lang="ru-RU" sz="1800" dirty="0" smtClean="0">
              <a:solidFill>
                <a:srgbClr val="C00000"/>
              </a:solidFill>
            </a:rPr>
            <a:t> М. З.</a:t>
          </a:r>
          <a:endParaRPr lang="ru-RU" sz="1800" dirty="0">
            <a:solidFill>
              <a:srgbClr val="C00000"/>
            </a:solidFill>
          </a:endParaRPr>
        </a:p>
      </dgm:t>
    </dgm:pt>
    <dgm:pt modelId="{79C2277A-29F3-4801-BB2A-D2B9468F6BB6}" type="parTrans" cxnId="{4AC22CDF-EFE2-41AE-8155-F3DAA1859BDB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5280F172-7342-412C-A373-C4F5D43F974C}" type="sibTrans" cxnId="{4AC22CDF-EFE2-41AE-8155-F3DAA1859BDB}">
      <dgm:prSet/>
      <dgm:spPr/>
      <dgm:t>
        <a:bodyPr/>
        <a:lstStyle/>
        <a:p>
          <a:endParaRPr lang="ru-RU"/>
        </a:p>
      </dgm:t>
    </dgm:pt>
    <dgm:pt modelId="{1D9BEA09-11C4-4D85-9335-8EF77EA73924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rgbClr val="FFC000"/>
              </a:solidFill>
              <a:hlinkClick xmlns:r="http://schemas.openxmlformats.org/officeDocument/2006/relationships" r:id="rId1" action="ppaction://hlinkfile"/>
            </a:rPr>
            <a:t>Ресурсы сети Интернет</a:t>
          </a:r>
          <a:endParaRPr lang="ru-RU" sz="1800" dirty="0">
            <a:solidFill>
              <a:srgbClr val="FFC000"/>
            </a:solidFill>
          </a:endParaRPr>
        </a:p>
      </dgm:t>
    </dgm:pt>
    <dgm:pt modelId="{6BB8E627-D068-4C2C-8230-A03F875A1640}" type="parTrans" cxnId="{C1AA9C47-3018-489B-BE98-FB727DEB0CC2}">
      <dgm:prSet/>
      <dgm:spPr>
        <a:solidFill>
          <a:schemeClr val="accent5"/>
        </a:solidFill>
      </dgm:spPr>
      <dgm:t>
        <a:bodyPr/>
        <a:lstStyle/>
        <a:p>
          <a:endParaRPr lang="ru-RU"/>
        </a:p>
      </dgm:t>
    </dgm:pt>
    <dgm:pt modelId="{4FDA5A3F-474F-433A-9441-AC75B5865D22}" type="sibTrans" cxnId="{C1AA9C47-3018-489B-BE98-FB727DEB0CC2}">
      <dgm:prSet/>
      <dgm:spPr/>
      <dgm:t>
        <a:bodyPr/>
        <a:lstStyle/>
        <a:p>
          <a:endParaRPr lang="ru-RU"/>
        </a:p>
      </dgm:t>
    </dgm:pt>
    <dgm:pt modelId="{C9C3AD52-42EC-4678-8C9E-EEE9D62F2CD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800" dirty="0" err="1" smtClean="0">
              <a:hlinkClick xmlns:r="http://schemas.openxmlformats.org/officeDocument/2006/relationships" r:id="rId2" action="ppaction://hlinkfile"/>
            </a:rPr>
            <a:t>Мультимедийные</a:t>
          </a:r>
          <a:r>
            <a:rPr lang="ru-RU" sz="1800" dirty="0" smtClean="0">
              <a:hlinkClick xmlns:r="http://schemas.openxmlformats.org/officeDocument/2006/relationships" r:id="rId2" action="ppaction://hlinkfile"/>
            </a:rPr>
            <a:t> технологии</a:t>
          </a:r>
          <a:endParaRPr lang="ru-RU" sz="1800" dirty="0"/>
        </a:p>
      </dgm:t>
    </dgm:pt>
    <dgm:pt modelId="{9E16922A-8C51-4AE3-AC6D-F1B050E19757}" type="parTrans" cxnId="{58F3A275-F580-49D3-94F8-F01A757CE203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A18E2347-D744-43D7-807B-227E4D6A53D4}" type="sibTrans" cxnId="{58F3A275-F580-49D3-94F8-F01A757CE203}">
      <dgm:prSet/>
      <dgm:spPr/>
      <dgm:t>
        <a:bodyPr/>
        <a:lstStyle/>
        <a:p>
          <a:endParaRPr lang="ru-RU"/>
        </a:p>
      </dgm:t>
    </dgm:pt>
    <dgm:pt modelId="{F73A46F4-8E92-4877-96E0-51CF44585FE5}" type="pres">
      <dgm:prSet presAssocID="{4549912B-F9C0-4652-81D1-B013DC63D94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49F02D-AF66-4B52-8BD7-59CFA856732A}" type="pres">
      <dgm:prSet presAssocID="{1DFF2065-120F-45BA-95F7-F7027F1D0AF1}" presName="centerShape" presStyleLbl="node0" presStyleIdx="0" presStyleCnt="1"/>
      <dgm:spPr/>
      <dgm:t>
        <a:bodyPr/>
        <a:lstStyle/>
        <a:p>
          <a:endParaRPr lang="ru-RU"/>
        </a:p>
      </dgm:t>
    </dgm:pt>
    <dgm:pt modelId="{64C9EC8F-C89A-4FCA-91E5-B3FCC2DEF009}" type="pres">
      <dgm:prSet presAssocID="{79C2277A-29F3-4801-BB2A-D2B9468F6BB6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3A4A255F-2749-493E-9E59-CCDFE955D51B}" type="pres">
      <dgm:prSet presAssocID="{F9362CBB-DF70-40E0-8158-F3AC8A2FDA3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51A7FA-0FB0-4A03-80B5-E2E78FDE60F9}" type="pres">
      <dgm:prSet presAssocID="{6BB8E627-D068-4C2C-8230-A03F875A1640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90EE95AE-AD80-44B4-BDCA-6319C8A4B92D}" type="pres">
      <dgm:prSet presAssocID="{1D9BEA09-11C4-4D85-9335-8EF77EA73924}" presName="node" presStyleLbl="node1" presStyleIdx="1" presStyleCnt="3" custRadScaleRad="101077" custRadScaleInc="3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ABCAE3-87D7-4DEE-B9BD-79E554276AE5}" type="pres">
      <dgm:prSet presAssocID="{9E16922A-8C51-4AE3-AC6D-F1B050E19757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10E9730E-E40A-4F3A-A151-74CF54EBF1D4}" type="pres">
      <dgm:prSet presAssocID="{C9C3AD52-42EC-4678-8C9E-EEE9D62F2CDF}" presName="node" presStyleLbl="node1" presStyleIdx="2" presStyleCnt="3" custRadScaleRad="103184" custRadScaleInc="-2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5EDF30-AD94-4D96-87DC-21D5C6A7C65F}" type="presOf" srcId="{4549912B-F9C0-4652-81D1-B013DC63D94B}" destId="{F73A46F4-8E92-4877-96E0-51CF44585FE5}" srcOrd="0" destOrd="0" presId="urn:microsoft.com/office/officeart/2005/8/layout/radial4"/>
    <dgm:cxn modelId="{4AC22CDF-EFE2-41AE-8155-F3DAA1859BDB}" srcId="{1DFF2065-120F-45BA-95F7-F7027F1D0AF1}" destId="{F9362CBB-DF70-40E0-8158-F3AC8A2FDA37}" srcOrd="0" destOrd="0" parTransId="{79C2277A-29F3-4801-BB2A-D2B9468F6BB6}" sibTransId="{5280F172-7342-412C-A373-C4F5D43F974C}"/>
    <dgm:cxn modelId="{B1B29A55-CE07-403B-99E0-263820A48D3F}" type="presOf" srcId="{1DFF2065-120F-45BA-95F7-F7027F1D0AF1}" destId="{BC49F02D-AF66-4B52-8BD7-59CFA856732A}" srcOrd="0" destOrd="0" presId="urn:microsoft.com/office/officeart/2005/8/layout/radial4"/>
    <dgm:cxn modelId="{F8CACAFC-39A0-4D7B-84CF-40322EE4EB20}" type="presOf" srcId="{1D9BEA09-11C4-4D85-9335-8EF77EA73924}" destId="{90EE95AE-AD80-44B4-BDCA-6319C8A4B92D}" srcOrd="0" destOrd="0" presId="urn:microsoft.com/office/officeart/2005/8/layout/radial4"/>
    <dgm:cxn modelId="{C1AA9C47-3018-489B-BE98-FB727DEB0CC2}" srcId="{1DFF2065-120F-45BA-95F7-F7027F1D0AF1}" destId="{1D9BEA09-11C4-4D85-9335-8EF77EA73924}" srcOrd="1" destOrd="0" parTransId="{6BB8E627-D068-4C2C-8230-A03F875A1640}" sibTransId="{4FDA5A3F-474F-433A-9441-AC75B5865D22}"/>
    <dgm:cxn modelId="{B5D95BD6-2F02-47AF-8EC2-1455544DAC00}" type="presOf" srcId="{9E16922A-8C51-4AE3-AC6D-F1B050E19757}" destId="{60ABCAE3-87D7-4DEE-B9BD-79E554276AE5}" srcOrd="0" destOrd="0" presId="urn:microsoft.com/office/officeart/2005/8/layout/radial4"/>
    <dgm:cxn modelId="{86C8F530-FA9D-4DBC-B0BB-056AAFCCC8A1}" type="presOf" srcId="{F9362CBB-DF70-40E0-8158-F3AC8A2FDA37}" destId="{3A4A255F-2749-493E-9E59-CCDFE955D51B}" srcOrd="0" destOrd="0" presId="urn:microsoft.com/office/officeart/2005/8/layout/radial4"/>
    <dgm:cxn modelId="{B5F48255-503E-4B4C-9B56-37960FB15A0F}" type="presOf" srcId="{79C2277A-29F3-4801-BB2A-D2B9468F6BB6}" destId="{64C9EC8F-C89A-4FCA-91E5-B3FCC2DEF009}" srcOrd="0" destOrd="0" presId="urn:microsoft.com/office/officeart/2005/8/layout/radial4"/>
    <dgm:cxn modelId="{58F3A275-F580-49D3-94F8-F01A757CE203}" srcId="{1DFF2065-120F-45BA-95F7-F7027F1D0AF1}" destId="{C9C3AD52-42EC-4678-8C9E-EEE9D62F2CDF}" srcOrd="2" destOrd="0" parTransId="{9E16922A-8C51-4AE3-AC6D-F1B050E19757}" sibTransId="{A18E2347-D744-43D7-807B-227E4D6A53D4}"/>
    <dgm:cxn modelId="{A6763E54-F2B5-4BF6-A6A0-D473D9AC9EEC}" type="presOf" srcId="{6BB8E627-D068-4C2C-8230-A03F875A1640}" destId="{5C51A7FA-0FB0-4A03-80B5-E2E78FDE60F9}" srcOrd="0" destOrd="0" presId="urn:microsoft.com/office/officeart/2005/8/layout/radial4"/>
    <dgm:cxn modelId="{B9869DF8-7436-4C1C-B5C4-3AE452620266}" type="presOf" srcId="{C9C3AD52-42EC-4678-8C9E-EEE9D62F2CDF}" destId="{10E9730E-E40A-4F3A-A151-74CF54EBF1D4}" srcOrd="0" destOrd="0" presId="urn:microsoft.com/office/officeart/2005/8/layout/radial4"/>
    <dgm:cxn modelId="{2E140B54-FC77-4F7D-84CC-AFB4C7111675}" srcId="{4549912B-F9C0-4652-81D1-B013DC63D94B}" destId="{1DFF2065-120F-45BA-95F7-F7027F1D0AF1}" srcOrd="0" destOrd="0" parTransId="{38F7A7E7-C603-4CB4-BC06-F2F95CD3752B}" sibTransId="{35EF409B-CA1A-4CFD-8874-3D148C806940}"/>
    <dgm:cxn modelId="{AE1D5BD9-0329-4D9A-AA98-CDF3D7AD3F85}" type="presParOf" srcId="{F73A46F4-8E92-4877-96E0-51CF44585FE5}" destId="{BC49F02D-AF66-4B52-8BD7-59CFA856732A}" srcOrd="0" destOrd="0" presId="urn:microsoft.com/office/officeart/2005/8/layout/radial4"/>
    <dgm:cxn modelId="{CEAD4A39-AC2A-491E-8DBD-4ABC9D1A7356}" type="presParOf" srcId="{F73A46F4-8E92-4877-96E0-51CF44585FE5}" destId="{64C9EC8F-C89A-4FCA-91E5-B3FCC2DEF009}" srcOrd="1" destOrd="0" presId="urn:microsoft.com/office/officeart/2005/8/layout/radial4"/>
    <dgm:cxn modelId="{BDE349C4-5002-423F-A35C-84E28D2A4057}" type="presParOf" srcId="{F73A46F4-8E92-4877-96E0-51CF44585FE5}" destId="{3A4A255F-2749-493E-9E59-CCDFE955D51B}" srcOrd="2" destOrd="0" presId="urn:microsoft.com/office/officeart/2005/8/layout/radial4"/>
    <dgm:cxn modelId="{ED28414B-136D-4239-8833-50D5C00B8CA7}" type="presParOf" srcId="{F73A46F4-8E92-4877-96E0-51CF44585FE5}" destId="{5C51A7FA-0FB0-4A03-80B5-E2E78FDE60F9}" srcOrd="3" destOrd="0" presId="urn:microsoft.com/office/officeart/2005/8/layout/radial4"/>
    <dgm:cxn modelId="{8EAF08B3-26AB-4056-B0A7-3624EE92FE61}" type="presParOf" srcId="{F73A46F4-8E92-4877-96E0-51CF44585FE5}" destId="{90EE95AE-AD80-44B4-BDCA-6319C8A4B92D}" srcOrd="4" destOrd="0" presId="urn:microsoft.com/office/officeart/2005/8/layout/radial4"/>
    <dgm:cxn modelId="{F90F28D3-6F99-4406-AA8B-2DF7E78D4D32}" type="presParOf" srcId="{F73A46F4-8E92-4877-96E0-51CF44585FE5}" destId="{60ABCAE3-87D7-4DEE-B9BD-79E554276AE5}" srcOrd="5" destOrd="0" presId="urn:microsoft.com/office/officeart/2005/8/layout/radial4"/>
    <dgm:cxn modelId="{7387A7AB-30A6-46E6-84FF-A9AE8247E3E4}" type="presParOf" srcId="{F73A46F4-8E92-4877-96E0-51CF44585FE5}" destId="{10E9730E-E40A-4F3A-A151-74CF54EBF1D4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61F82F-AFE0-41DF-A122-12F99CE407D7}" type="doc">
      <dgm:prSet loTypeId="urn:microsoft.com/office/officeart/2005/8/layout/process4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6AC22E00-C584-427D-AEBC-BE1D3DB86C68}" type="pres">
      <dgm:prSet presAssocID="{A661F82F-AFE0-41DF-A122-12F99CE407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751B7CFA-7291-4641-85BF-9925F0C7E26D}" type="presOf" srcId="{A661F82F-AFE0-41DF-A122-12F99CE407D7}" destId="{6AC22E00-C584-427D-AEBC-BE1D3DB86C6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B1C288-0E0F-44D2-8C11-E8BC82DCAE4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5063D7-D95C-43EE-ADB8-296A9EBAF5D1}">
      <dgm:prSet phldrT="[Текст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ru-RU" dirty="0" smtClean="0"/>
            <a:t>Образовательный аспект</a:t>
          </a:r>
          <a:endParaRPr lang="ru-RU" dirty="0"/>
        </a:p>
      </dgm:t>
    </dgm:pt>
    <dgm:pt modelId="{8462E243-52A6-4725-9D4E-50CBF0D842A7}" type="parTrans" cxnId="{8A8E8048-B604-47F1-9FDD-AEC484D74F8A}">
      <dgm:prSet/>
      <dgm:spPr/>
      <dgm:t>
        <a:bodyPr/>
        <a:lstStyle/>
        <a:p>
          <a:endParaRPr lang="ru-RU"/>
        </a:p>
      </dgm:t>
    </dgm:pt>
    <dgm:pt modelId="{14207C50-823C-43BA-9F19-E72886A377F5}" type="sibTrans" cxnId="{8A8E8048-B604-47F1-9FDD-AEC484D74F8A}">
      <dgm:prSet/>
      <dgm:spPr/>
      <dgm:t>
        <a:bodyPr/>
        <a:lstStyle/>
        <a:p>
          <a:endParaRPr lang="ru-RU"/>
        </a:p>
      </dgm:t>
    </dgm:pt>
    <dgm:pt modelId="{4DA5AE15-9BDC-41A7-AA4C-15AEA04A3C7B}">
      <dgm:prSet phldrT="[Текст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ru-RU" dirty="0" smtClean="0">
              <a:solidFill>
                <a:schemeClr val="bg1">
                  <a:lumMod val="95000"/>
                </a:schemeClr>
              </a:solidFill>
            </a:rPr>
            <a:t>Развивающий аспект</a:t>
          </a:r>
          <a:endParaRPr lang="ru-RU" dirty="0">
            <a:solidFill>
              <a:schemeClr val="bg1">
                <a:lumMod val="95000"/>
              </a:schemeClr>
            </a:solidFill>
          </a:endParaRPr>
        </a:p>
      </dgm:t>
    </dgm:pt>
    <dgm:pt modelId="{70F2B856-70F3-4F55-B837-0949D1DC1B31}" type="parTrans" cxnId="{C9458EB5-08D7-482C-8867-CE1C39F17061}">
      <dgm:prSet/>
      <dgm:spPr/>
      <dgm:t>
        <a:bodyPr/>
        <a:lstStyle/>
        <a:p>
          <a:endParaRPr lang="ru-RU"/>
        </a:p>
      </dgm:t>
    </dgm:pt>
    <dgm:pt modelId="{30A73619-E739-4BEB-90FA-C172CA04C796}" type="sibTrans" cxnId="{C9458EB5-08D7-482C-8867-CE1C39F17061}">
      <dgm:prSet/>
      <dgm:spPr/>
      <dgm:t>
        <a:bodyPr/>
        <a:lstStyle/>
        <a:p>
          <a:endParaRPr lang="ru-RU"/>
        </a:p>
      </dgm:t>
    </dgm:pt>
    <dgm:pt modelId="{13F605B2-12E1-4646-8D0A-7701BEC3B2C3}">
      <dgm:prSet phldrT="[Текст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ru-RU" dirty="0" smtClean="0"/>
            <a:t>Воспитательный аспект</a:t>
          </a:r>
          <a:endParaRPr lang="ru-RU" dirty="0"/>
        </a:p>
      </dgm:t>
    </dgm:pt>
    <dgm:pt modelId="{D12C74E6-8BD5-4BCA-9599-38E23B15C238}" type="parTrans" cxnId="{DBA29385-1DE4-4806-9215-91A560D96C06}">
      <dgm:prSet/>
      <dgm:spPr/>
      <dgm:t>
        <a:bodyPr/>
        <a:lstStyle/>
        <a:p>
          <a:endParaRPr lang="ru-RU"/>
        </a:p>
      </dgm:t>
    </dgm:pt>
    <dgm:pt modelId="{75CF63FF-AE4B-433E-AC03-FF2FA4CF5400}" type="sibTrans" cxnId="{DBA29385-1DE4-4806-9215-91A560D96C06}">
      <dgm:prSet/>
      <dgm:spPr/>
      <dgm:t>
        <a:bodyPr/>
        <a:lstStyle/>
        <a:p>
          <a:endParaRPr lang="ru-RU"/>
        </a:p>
      </dgm:t>
    </dgm:pt>
    <dgm:pt modelId="{B7C566B2-D85B-4BEE-A968-09539F69C928}" type="pres">
      <dgm:prSet presAssocID="{1AB1C288-0E0F-44D2-8C11-E8BC82DCAE4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E4B5D8-B6AF-454F-B05E-7B031FEA3C59}" type="pres">
      <dgm:prSet presAssocID="{285063D7-D95C-43EE-ADB8-296A9EBAF5D1}" presName="parentLin" presStyleCnt="0"/>
      <dgm:spPr/>
    </dgm:pt>
    <dgm:pt modelId="{91181666-D121-42E6-8F9C-4C7EAF1E258D}" type="pres">
      <dgm:prSet presAssocID="{285063D7-D95C-43EE-ADB8-296A9EBAF5D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0ECDB2D-77D8-4EEF-80AD-B9F80412309B}" type="pres">
      <dgm:prSet presAssocID="{285063D7-D95C-43EE-ADB8-296A9EBAF5D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BEFBE-F945-4204-9AFE-411C7034C800}" type="pres">
      <dgm:prSet presAssocID="{285063D7-D95C-43EE-ADB8-296A9EBAF5D1}" presName="negativeSpace" presStyleCnt="0"/>
      <dgm:spPr/>
    </dgm:pt>
    <dgm:pt modelId="{12F69520-B7D5-4EBF-B4C1-91F2F67D61B3}" type="pres">
      <dgm:prSet presAssocID="{285063D7-D95C-43EE-ADB8-296A9EBAF5D1}" presName="childText" presStyleLbl="conFgAcc1" presStyleIdx="0" presStyleCnt="3">
        <dgm:presLayoutVars>
          <dgm:bulletEnabled val="1"/>
        </dgm:presLayoutVars>
      </dgm:prSet>
      <dgm:spPr>
        <a:solidFill>
          <a:schemeClr val="tx2">
            <a:lumMod val="60000"/>
            <a:lumOff val="40000"/>
            <a:alpha val="90000"/>
          </a:schemeClr>
        </a:solidFill>
      </dgm:spPr>
    </dgm:pt>
    <dgm:pt modelId="{14E5345C-C4F9-4752-95BC-A2FA86BFA95F}" type="pres">
      <dgm:prSet presAssocID="{14207C50-823C-43BA-9F19-E72886A377F5}" presName="spaceBetweenRectangles" presStyleCnt="0"/>
      <dgm:spPr/>
    </dgm:pt>
    <dgm:pt modelId="{9E0035E0-8A5F-4483-A20A-E42E0BF986C3}" type="pres">
      <dgm:prSet presAssocID="{4DA5AE15-9BDC-41A7-AA4C-15AEA04A3C7B}" presName="parentLin" presStyleCnt="0"/>
      <dgm:spPr/>
    </dgm:pt>
    <dgm:pt modelId="{D8ABE71A-BB0E-4A14-92C3-B9441BEC653E}" type="pres">
      <dgm:prSet presAssocID="{4DA5AE15-9BDC-41A7-AA4C-15AEA04A3C7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BF2ED73-A6D0-4458-A8B4-B00EC8FFCE7A}" type="pres">
      <dgm:prSet presAssocID="{4DA5AE15-9BDC-41A7-AA4C-15AEA04A3C7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029298-8C94-49EB-94AE-3997E1194501}" type="pres">
      <dgm:prSet presAssocID="{4DA5AE15-9BDC-41A7-AA4C-15AEA04A3C7B}" presName="negativeSpace" presStyleCnt="0"/>
      <dgm:spPr/>
    </dgm:pt>
    <dgm:pt modelId="{C33C4C64-9070-445F-9541-64B957C60AD5}" type="pres">
      <dgm:prSet presAssocID="{4DA5AE15-9BDC-41A7-AA4C-15AEA04A3C7B}" presName="childText" presStyleLbl="conFgAcc1" presStyleIdx="1" presStyleCnt="3" custLinFactY="-33452" custLinFactNeighborY="-100000">
        <dgm:presLayoutVars>
          <dgm:bulletEnabled val="1"/>
        </dgm:presLayoutVars>
      </dgm:prSet>
      <dgm:spPr>
        <a:solidFill>
          <a:schemeClr val="tx2">
            <a:lumMod val="60000"/>
            <a:lumOff val="40000"/>
            <a:alpha val="90000"/>
          </a:schemeClr>
        </a:solidFill>
      </dgm:spPr>
    </dgm:pt>
    <dgm:pt modelId="{33581D48-967F-40FF-B047-FD42F9A1996D}" type="pres">
      <dgm:prSet presAssocID="{30A73619-E739-4BEB-90FA-C172CA04C796}" presName="spaceBetweenRectangles" presStyleCnt="0"/>
      <dgm:spPr/>
    </dgm:pt>
    <dgm:pt modelId="{006E8EE8-841D-4F45-8F6D-BBA00D2DA54A}" type="pres">
      <dgm:prSet presAssocID="{13F605B2-12E1-4646-8D0A-7701BEC3B2C3}" presName="parentLin" presStyleCnt="0"/>
      <dgm:spPr/>
    </dgm:pt>
    <dgm:pt modelId="{D74990C5-88E2-42B1-8333-DB4C46008BCA}" type="pres">
      <dgm:prSet presAssocID="{13F605B2-12E1-4646-8D0A-7701BEC3B2C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28FD378-6B04-410E-9E66-8407201419AC}" type="pres">
      <dgm:prSet presAssocID="{13F605B2-12E1-4646-8D0A-7701BEC3B2C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241A08-4127-4E7D-9B59-922D90F99CC7}" type="pres">
      <dgm:prSet presAssocID="{13F605B2-12E1-4646-8D0A-7701BEC3B2C3}" presName="negativeSpace" presStyleCnt="0"/>
      <dgm:spPr/>
    </dgm:pt>
    <dgm:pt modelId="{29CED5FC-9618-4294-9E5F-585B7A25EC22}" type="pres">
      <dgm:prSet presAssocID="{13F605B2-12E1-4646-8D0A-7701BEC3B2C3}" presName="childText" presStyleLbl="conFgAcc1" presStyleIdx="2" presStyleCnt="3" custLinFactY="-35918" custLinFactNeighborY="-100000">
        <dgm:presLayoutVars>
          <dgm:bulletEnabled val="1"/>
        </dgm:presLayoutVars>
      </dgm:prSet>
      <dgm:spPr>
        <a:solidFill>
          <a:schemeClr val="tx2">
            <a:lumMod val="60000"/>
            <a:lumOff val="40000"/>
            <a:alpha val="90000"/>
          </a:schemeClr>
        </a:solidFill>
      </dgm:spPr>
    </dgm:pt>
  </dgm:ptLst>
  <dgm:cxnLst>
    <dgm:cxn modelId="{8A8E8048-B604-47F1-9FDD-AEC484D74F8A}" srcId="{1AB1C288-0E0F-44D2-8C11-E8BC82DCAE40}" destId="{285063D7-D95C-43EE-ADB8-296A9EBAF5D1}" srcOrd="0" destOrd="0" parTransId="{8462E243-52A6-4725-9D4E-50CBF0D842A7}" sibTransId="{14207C50-823C-43BA-9F19-E72886A377F5}"/>
    <dgm:cxn modelId="{744D5AB2-012C-4542-B0B7-5E9EE67947FE}" type="presOf" srcId="{13F605B2-12E1-4646-8D0A-7701BEC3B2C3}" destId="{628FD378-6B04-410E-9E66-8407201419AC}" srcOrd="1" destOrd="0" presId="urn:microsoft.com/office/officeart/2005/8/layout/list1"/>
    <dgm:cxn modelId="{A92FFC61-7711-430B-9742-9A6DBFEF9B11}" type="presOf" srcId="{13F605B2-12E1-4646-8D0A-7701BEC3B2C3}" destId="{D74990C5-88E2-42B1-8333-DB4C46008BCA}" srcOrd="0" destOrd="0" presId="urn:microsoft.com/office/officeart/2005/8/layout/list1"/>
    <dgm:cxn modelId="{E6F93F7B-835E-4BD3-934A-D0AF011D53E1}" type="presOf" srcId="{1AB1C288-0E0F-44D2-8C11-E8BC82DCAE40}" destId="{B7C566B2-D85B-4BEE-A968-09539F69C928}" srcOrd="0" destOrd="0" presId="urn:microsoft.com/office/officeart/2005/8/layout/list1"/>
    <dgm:cxn modelId="{E4519028-BDF7-4818-98C3-BCF43DFC3769}" type="presOf" srcId="{285063D7-D95C-43EE-ADB8-296A9EBAF5D1}" destId="{30ECDB2D-77D8-4EEF-80AD-B9F80412309B}" srcOrd="1" destOrd="0" presId="urn:microsoft.com/office/officeart/2005/8/layout/list1"/>
    <dgm:cxn modelId="{DBA29385-1DE4-4806-9215-91A560D96C06}" srcId="{1AB1C288-0E0F-44D2-8C11-E8BC82DCAE40}" destId="{13F605B2-12E1-4646-8D0A-7701BEC3B2C3}" srcOrd="2" destOrd="0" parTransId="{D12C74E6-8BD5-4BCA-9599-38E23B15C238}" sibTransId="{75CF63FF-AE4B-433E-AC03-FF2FA4CF5400}"/>
    <dgm:cxn modelId="{D07D55A1-ABB1-4543-9AA9-F5A583F9432B}" type="presOf" srcId="{4DA5AE15-9BDC-41A7-AA4C-15AEA04A3C7B}" destId="{D8ABE71A-BB0E-4A14-92C3-B9441BEC653E}" srcOrd="0" destOrd="0" presId="urn:microsoft.com/office/officeart/2005/8/layout/list1"/>
    <dgm:cxn modelId="{C9458EB5-08D7-482C-8867-CE1C39F17061}" srcId="{1AB1C288-0E0F-44D2-8C11-E8BC82DCAE40}" destId="{4DA5AE15-9BDC-41A7-AA4C-15AEA04A3C7B}" srcOrd="1" destOrd="0" parTransId="{70F2B856-70F3-4F55-B837-0949D1DC1B31}" sibTransId="{30A73619-E739-4BEB-90FA-C172CA04C796}"/>
    <dgm:cxn modelId="{B68F312E-284C-4049-B7FA-1B126569E35A}" type="presOf" srcId="{285063D7-D95C-43EE-ADB8-296A9EBAF5D1}" destId="{91181666-D121-42E6-8F9C-4C7EAF1E258D}" srcOrd="0" destOrd="0" presId="urn:microsoft.com/office/officeart/2005/8/layout/list1"/>
    <dgm:cxn modelId="{A18467CE-CC7A-4E52-8465-E919B362B684}" type="presOf" srcId="{4DA5AE15-9BDC-41A7-AA4C-15AEA04A3C7B}" destId="{7BF2ED73-A6D0-4458-A8B4-B00EC8FFCE7A}" srcOrd="1" destOrd="0" presId="urn:microsoft.com/office/officeart/2005/8/layout/list1"/>
    <dgm:cxn modelId="{AF211BA6-4ED4-4D6A-80CE-4E06353D4596}" type="presParOf" srcId="{B7C566B2-D85B-4BEE-A968-09539F69C928}" destId="{57E4B5D8-B6AF-454F-B05E-7B031FEA3C59}" srcOrd="0" destOrd="0" presId="urn:microsoft.com/office/officeart/2005/8/layout/list1"/>
    <dgm:cxn modelId="{B45AE87B-C0E2-4947-9108-94C87E2834B7}" type="presParOf" srcId="{57E4B5D8-B6AF-454F-B05E-7B031FEA3C59}" destId="{91181666-D121-42E6-8F9C-4C7EAF1E258D}" srcOrd="0" destOrd="0" presId="urn:microsoft.com/office/officeart/2005/8/layout/list1"/>
    <dgm:cxn modelId="{133F7929-BF69-4E66-9260-EE0136F62006}" type="presParOf" srcId="{57E4B5D8-B6AF-454F-B05E-7B031FEA3C59}" destId="{30ECDB2D-77D8-4EEF-80AD-B9F80412309B}" srcOrd="1" destOrd="0" presId="urn:microsoft.com/office/officeart/2005/8/layout/list1"/>
    <dgm:cxn modelId="{CBA81947-C95B-4E5C-96C5-5EE6007A0EF1}" type="presParOf" srcId="{B7C566B2-D85B-4BEE-A968-09539F69C928}" destId="{79ABEFBE-F945-4204-9AFE-411C7034C800}" srcOrd="1" destOrd="0" presId="urn:microsoft.com/office/officeart/2005/8/layout/list1"/>
    <dgm:cxn modelId="{82F6904D-AEE3-4C44-88E7-3CE76B90F947}" type="presParOf" srcId="{B7C566B2-D85B-4BEE-A968-09539F69C928}" destId="{12F69520-B7D5-4EBF-B4C1-91F2F67D61B3}" srcOrd="2" destOrd="0" presId="urn:microsoft.com/office/officeart/2005/8/layout/list1"/>
    <dgm:cxn modelId="{DC89BE17-2C59-4ED7-B3E4-39813DE4DE16}" type="presParOf" srcId="{B7C566B2-D85B-4BEE-A968-09539F69C928}" destId="{14E5345C-C4F9-4752-95BC-A2FA86BFA95F}" srcOrd="3" destOrd="0" presId="urn:microsoft.com/office/officeart/2005/8/layout/list1"/>
    <dgm:cxn modelId="{9BD060E4-66FE-4A12-9696-623388B10A57}" type="presParOf" srcId="{B7C566B2-D85B-4BEE-A968-09539F69C928}" destId="{9E0035E0-8A5F-4483-A20A-E42E0BF986C3}" srcOrd="4" destOrd="0" presId="urn:microsoft.com/office/officeart/2005/8/layout/list1"/>
    <dgm:cxn modelId="{55D8768F-09F2-48B6-81E8-3BADE5407E8D}" type="presParOf" srcId="{9E0035E0-8A5F-4483-A20A-E42E0BF986C3}" destId="{D8ABE71A-BB0E-4A14-92C3-B9441BEC653E}" srcOrd="0" destOrd="0" presId="urn:microsoft.com/office/officeart/2005/8/layout/list1"/>
    <dgm:cxn modelId="{01DA6AB9-1773-4B77-B5C7-DF4459D327B3}" type="presParOf" srcId="{9E0035E0-8A5F-4483-A20A-E42E0BF986C3}" destId="{7BF2ED73-A6D0-4458-A8B4-B00EC8FFCE7A}" srcOrd="1" destOrd="0" presId="urn:microsoft.com/office/officeart/2005/8/layout/list1"/>
    <dgm:cxn modelId="{8150CE4E-3C40-46F8-8824-A7CEF32B54C2}" type="presParOf" srcId="{B7C566B2-D85B-4BEE-A968-09539F69C928}" destId="{BA029298-8C94-49EB-94AE-3997E1194501}" srcOrd="5" destOrd="0" presId="urn:microsoft.com/office/officeart/2005/8/layout/list1"/>
    <dgm:cxn modelId="{38C3F92B-D523-4D17-A49C-BA4F924848FB}" type="presParOf" srcId="{B7C566B2-D85B-4BEE-A968-09539F69C928}" destId="{C33C4C64-9070-445F-9541-64B957C60AD5}" srcOrd="6" destOrd="0" presId="urn:microsoft.com/office/officeart/2005/8/layout/list1"/>
    <dgm:cxn modelId="{453FDD0C-19E4-4B4A-8A74-316DCA14465F}" type="presParOf" srcId="{B7C566B2-D85B-4BEE-A968-09539F69C928}" destId="{33581D48-967F-40FF-B047-FD42F9A1996D}" srcOrd="7" destOrd="0" presId="urn:microsoft.com/office/officeart/2005/8/layout/list1"/>
    <dgm:cxn modelId="{08C56A50-A34D-4716-AF7C-D676F1AC4117}" type="presParOf" srcId="{B7C566B2-D85B-4BEE-A968-09539F69C928}" destId="{006E8EE8-841D-4F45-8F6D-BBA00D2DA54A}" srcOrd="8" destOrd="0" presId="urn:microsoft.com/office/officeart/2005/8/layout/list1"/>
    <dgm:cxn modelId="{78B32769-4B8B-49BA-8090-A10234FA596E}" type="presParOf" srcId="{006E8EE8-841D-4F45-8F6D-BBA00D2DA54A}" destId="{D74990C5-88E2-42B1-8333-DB4C46008BCA}" srcOrd="0" destOrd="0" presId="urn:microsoft.com/office/officeart/2005/8/layout/list1"/>
    <dgm:cxn modelId="{FFE4BD8E-C5B8-498E-A8DC-0A684FFECAF3}" type="presParOf" srcId="{006E8EE8-841D-4F45-8F6D-BBA00D2DA54A}" destId="{628FD378-6B04-410E-9E66-8407201419AC}" srcOrd="1" destOrd="0" presId="urn:microsoft.com/office/officeart/2005/8/layout/list1"/>
    <dgm:cxn modelId="{68B20535-21E1-4C08-97DA-909A5B1CCCB1}" type="presParOf" srcId="{B7C566B2-D85B-4BEE-A968-09539F69C928}" destId="{A4241A08-4127-4E7D-9B59-922D90F99CC7}" srcOrd="9" destOrd="0" presId="urn:microsoft.com/office/officeart/2005/8/layout/list1"/>
    <dgm:cxn modelId="{94AA2494-FE25-4B0F-9AF4-E44454C6651F}" type="presParOf" srcId="{B7C566B2-D85B-4BEE-A968-09539F69C928}" destId="{29CED5FC-9618-4294-9E5F-585B7A25EC2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58A823-F54C-406C-8259-30F5F49A2840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779863-C6E5-4F47-AB13-BF07E842007B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Отбор учащимися образовательных программ по  предмету</a:t>
          </a:r>
          <a:endParaRPr lang="ru-RU" sz="1800" dirty="0">
            <a:solidFill>
              <a:schemeClr val="tx1"/>
            </a:solidFill>
          </a:endParaRPr>
        </a:p>
      </dgm:t>
    </dgm:pt>
    <dgm:pt modelId="{49B52B6C-8311-47C8-B9FE-0BD4AB4C5C59}" type="parTrans" cxnId="{2168F0D7-4C02-451E-A582-08D4FC22637F}">
      <dgm:prSet/>
      <dgm:spPr/>
      <dgm:t>
        <a:bodyPr/>
        <a:lstStyle/>
        <a:p>
          <a:endParaRPr lang="ru-RU"/>
        </a:p>
      </dgm:t>
    </dgm:pt>
    <dgm:pt modelId="{9790B817-C203-45A1-883E-52074E763F9B}" type="sibTrans" cxnId="{2168F0D7-4C02-451E-A582-08D4FC22637F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3C34A97D-2685-4FCA-B588-1303A2B7F7DC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Внесение корректировок</a:t>
          </a:r>
          <a:endParaRPr lang="ru-RU" sz="2000" dirty="0">
            <a:solidFill>
              <a:schemeClr val="tx1"/>
            </a:solidFill>
          </a:endParaRPr>
        </a:p>
      </dgm:t>
    </dgm:pt>
    <dgm:pt modelId="{21800891-AE0C-408C-9FC9-272222FADB9C}" type="parTrans" cxnId="{D6940C8C-8CE6-44BD-9332-E57C50B22F28}">
      <dgm:prSet/>
      <dgm:spPr/>
      <dgm:t>
        <a:bodyPr/>
        <a:lstStyle/>
        <a:p>
          <a:endParaRPr lang="ru-RU"/>
        </a:p>
      </dgm:t>
    </dgm:pt>
    <dgm:pt modelId="{45D161FB-62E6-4624-A87B-1BE8B9F1FF69}" type="sibTrans" cxnId="{D6940C8C-8CE6-44BD-9332-E57C50B22F28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6E1DAC57-9049-43CB-A3A1-E6760C76F92A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Разработка авторских образовательных программ</a:t>
          </a:r>
          <a:endParaRPr lang="ru-RU" sz="1800" dirty="0">
            <a:solidFill>
              <a:schemeClr val="tx1"/>
            </a:solidFill>
          </a:endParaRPr>
        </a:p>
      </dgm:t>
    </dgm:pt>
    <dgm:pt modelId="{B4F67244-C0E8-493F-A9E0-F59B2C1C681A}" type="parTrans" cxnId="{C3E7D3F2-D50B-4E6D-8A7E-05B7AAA8E743}">
      <dgm:prSet/>
      <dgm:spPr/>
      <dgm:t>
        <a:bodyPr/>
        <a:lstStyle/>
        <a:p>
          <a:endParaRPr lang="ru-RU"/>
        </a:p>
      </dgm:t>
    </dgm:pt>
    <dgm:pt modelId="{E7302651-FEFD-4D99-A094-343CE221E943}" type="sibTrans" cxnId="{C3E7D3F2-D50B-4E6D-8A7E-05B7AAA8E743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FB472E02-5278-489E-BCA8-954F76F1A551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Проведение урока и его анализ</a:t>
          </a:r>
          <a:endParaRPr lang="ru-RU" sz="2000" dirty="0">
            <a:solidFill>
              <a:schemeClr val="tx1"/>
            </a:solidFill>
          </a:endParaRPr>
        </a:p>
      </dgm:t>
    </dgm:pt>
    <dgm:pt modelId="{09BA0917-249C-4AA7-A750-7E1076BB7E05}" type="parTrans" cxnId="{B1F0306F-2B05-4BDC-B166-2D819E586A03}">
      <dgm:prSet/>
      <dgm:spPr/>
      <dgm:t>
        <a:bodyPr/>
        <a:lstStyle/>
        <a:p>
          <a:endParaRPr lang="ru-RU"/>
        </a:p>
      </dgm:t>
    </dgm:pt>
    <dgm:pt modelId="{CA5A6DFB-D23E-4884-86FD-B77616C8A260}" type="sibTrans" cxnId="{B1F0306F-2B05-4BDC-B166-2D819E586A03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BE76BB21-107D-43A9-BDA4-5D6D663C46A1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Конспект  урока, творческих заданий</a:t>
          </a:r>
          <a:endParaRPr lang="ru-RU" sz="2000" dirty="0">
            <a:solidFill>
              <a:schemeClr val="tx1"/>
            </a:solidFill>
          </a:endParaRPr>
        </a:p>
      </dgm:t>
    </dgm:pt>
    <dgm:pt modelId="{6B923C9D-AB7F-444A-903D-7531961F1F45}" type="parTrans" cxnId="{3E918BBC-AD0B-471C-9CBE-391DB5BA5823}">
      <dgm:prSet/>
      <dgm:spPr/>
      <dgm:t>
        <a:bodyPr/>
        <a:lstStyle/>
        <a:p>
          <a:endParaRPr lang="ru-RU"/>
        </a:p>
      </dgm:t>
    </dgm:pt>
    <dgm:pt modelId="{4CA5BDD5-2853-4CBC-8F88-4A20A95E560A}" type="sibTrans" cxnId="{3E918BBC-AD0B-471C-9CBE-391DB5BA5823}">
      <dgm:prSet/>
      <dgm:spPr/>
      <dgm:t>
        <a:bodyPr/>
        <a:lstStyle/>
        <a:p>
          <a:endParaRPr lang="ru-RU"/>
        </a:p>
      </dgm:t>
    </dgm:pt>
    <dgm:pt modelId="{29D3B88F-659B-483A-BC1C-C342D7081B92}" type="pres">
      <dgm:prSet presAssocID="{B558A823-F54C-406C-8259-30F5F49A284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B37A0D-ED85-4FFC-8C97-8D37216624FC}" type="pres">
      <dgm:prSet presAssocID="{76779863-C6E5-4F47-AB13-BF07E84200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4C1329-E188-4CA8-8CEF-44E771B6D988}" type="pres">
      <dgm:prSet presAssocID="{9790B817-C203-45A1-883E-52074E763F9B}" presName="sibTrans" presStyleLbl="sibTrans2D1" presStyleIdx="0" presStyleCnt="4"/>
      <dgm:spPr/>
      <dgm:t>
        <a:bodyPr/>
        <a:lstStyle/>
        <a:p>
          <a:endParaRPr lang="ru-RU"/>
        </a:p>
      </dgm:t>
    </dgm:pt>
    <dgm:pt modelId="{FE2131FD-3A1C-424D-9AD3-28D359EC1F9A}" type="pres">
      <dgm:prSet presAssocID="{9790B817-C203-45A1-883E-52074E763F9B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9BB64547-D7E3-4AA1-A233-8414FCDBBD4A}" type="pres">
      <dgm:prSet presAssocID="{3C34A97D-2685-4FCA-B588-1303A2B7F7DC}" presName="node" presStyleLbl="node1" presStyleIdx="1" presStyleCnt="5" custLinFactNeighborX="654" custLinFactNeighborY="2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8AB626-7D39-415F-A181-F51889ED12CA}" type="pres">
      <dgm:prSet presAssocID="{45D161FB-62E6-4624-A87B-1BE8B9F1FF69}" presName="sibTrans" presStyleLbl="sibTrans2D1" presStyleIdx="1" presStyleCnt="4" custLinFactNeighborX="-11342" custLinFactNeighborY="-7026"/>
      <dgm:spPr/>
      <dgm:t>
        <a:bodyPr/>
        <a:lstStyle/>
        <a:p>
          <a:endParaRPr lang="ru-RU"/>
        </a:p>
      </dgm:t>
    </dgm:pt>
    <dgm:pt modelId="{F943742D-4245-49A1-AE7F-440179A8E27D}" type="pres">
      <dgm:prSet presAssocID="{45D161FB-62E6-4624-A87B-1BE8B9F1FF69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CA3D8E8D-B986-47F5-A4F7-78050893CDF6}" type="pres">
      <dgm:prSet presAssocID="{6E1DAC57-9049-43CB-A3A1-E6760C76F92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4FD31D-B8F4-4BA7-81FF-0C8FB3CB2DA4}" type="pres">
      <dgm:prSet presAssocID="{E7302651-FEFD-4D99-A094-343CE221E943}" presName="sibTrans" presStyleLbl="sibTrans2D1" presStyleIdx="2" presStyleCnt="4"/>
      <dgm:spPr/>
      <dgm:t>
        <a:bodyPr/>
        <a:lstStyle/>
        <a:p>
          <a:endParaRPr lang="ru-RU"/>
        </a:p>
      </dgm:t>
    </dgm:pt>
    <dgm:pt modelId="{148CD5E9-C90D-44FB-A05B-E3DEA8E82057}" type="pres">
      <dgm:prSet presAssocID="{E7302651-FEFD-4D99-A094-343CE221E943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8079F6FD-E8B7-432A-8FCB-2AC5B960886E}" type="pres">
      <dgm:prSet presAssocID="{FB472E02-5278-489E-BCA8-954F76F1A55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576BAA-E60F-45A1-9C1C-842F3F636E24}" type="pres">
      <dgm:prSet presAssocID="{CA5A6DFB-D23E-4884-86FD-B77616C8A260}" presName="sibTrans" presStyleLbl="sibTrans2D1" presStyleIdx="3" presStyleCnt="4" custLinFactNeighborX="16249" custLinFactNeighborY="1912"/>
      <dgm:spPr/>
      <dgm:t>
        <a:bodyPr/>
        <a:lstStyle/>
        <a:p>
          <a:endParaRPr lang="ru-RU"/>
        </a:p>
      </dgm:t>
    </dgm:pt>
    <dgm:pt modelId="{90273FE0-5131-4340-86AE-B8EB4BCE9417}" type="pres">
      <dgm:prSet presAssocID="{CA5A6DFB-D23E-4884-86FD-B77616C8A260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CEBEF126-EF78-40D9-8E1E-CCC27599F7BE}" type="pres">
      <dgm:prSet presAssocID="{BE76BB21-107D-43A9-BDA4-5D6D663C46A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DCD0A2-193C-432D-AE31-86924EBB7A58}" type="presOf" srcId="{9790B817-C203-45A1-883E-52074E763F9B}" destId="{AF4C1329-E188-4CA8-8CEF-44E771B6D988}" srcOrd="0" destOrd="0" presId="urn:microsoft.com/office/officeart/2005/8/layout/process5"/>
    <dgm:cxn modelId="{F12FE7A5-4F22-48CC-8462-ABBE66206773}" type="presOf" srcId="{E7302651-FEFD-4D99-A094-343CE221E943}" destId="{148CD5E9-C90D-44FB-A05B-E3DEA8E82057}" srcOrd="1" destOrd="0" presId="urn:microsoft.com/office/officeart/2005/8/layout/process5"/>
    <dgm:cxn modelId="{DBF7F5DF-C61B-4C98-8A70-A8EB6C5BF12A}" type="presOf" srcId="{3C34A97D-2685-4FCA-B588-1303A2B7F7DC}" destId="{9BB64547-D7E3-4AA1-A233-8414FCDBBD4A}" srcOrd="0" destOrd="0" presId="urn:microsoft.com/office/officeart/2005/8/layout/process5"/>
    <dgm:cxn modelId="{2168F0D7-4C02-451E-A582-08D4FC22637F}" srcId="{B558A823-F54C-406C-8259-30F5F49A2840}" destId="{76779863-C6E5-4F47-AB13-BF07E842007B}" srcOrd="0" destOrd="0" parTransId="{49B52B6C-8311-47C8-B9FE-0BD4AB4C5C59}" sibTransId="{9790B817-C203-45A1-883E-52074E763F9B}"/>
    <dgm:cxn modelId="{6DBD1998-28EF-4FC4-9F1B-B62D60FB2165}" type="presOf" srcId="{CA5A6DFB-D23E-4884-86FD-B77616C8A260}" destId="{90273FE0-5131-4340-86AE-B8EB4BCE9417}" srcOrd="1" destOrd="0" presId="urn:microsoft.com/office/officeart/2005/8/layout/process5"/>
    <dgm:cxn modelId="{3E918BBC-AD0B-471C-9CBE-391DB5BA5823}" srcId="{B558A823-F54C-406C-8259-30F5F49A2840}" destId="{BE76BB21-107D-43A9-BDA4-5D6D663C46A1}" srcOrd="4" destOrd="0" parTransId="{6B923C9D-AB7F-444A-903D-7531961F1F45}" sibTransId="{4CA5BDD5-2853-4CBC-8F88-4A20A95E560A}"/>
    <dgm:cxn modelId="{56A73261-A590-46C5-8772-8C8FA4AE29F5}" type="presOf" srcId="{9790B817-C203-45A1-883E-52074E763F9B}" destId="{FE2131FD-3A1C-424D-9AD3-28D359EC1F9A}" srcOrd="1" destOrd="0" presId="urn:microsoft.com/office/officeart/2005/8/layout/process5"/>
    <dgm:cxn modelId="{7B9C257A-DF4C-43EB-8910-51A6CAB2CEA4}" type="presOf" srcId="{FB472E02-5278-489E-BCA8-954F76F1A551}" destId="{8079F6FD-E8B7-432A-8FCB-2AC5B960886E}" srcOrd="0" destOrd="0" presId="urn:microsoft.com/office/officeart/2005/8/layout/process5"/>
    <dgm:cxn modelId="{2CA7C8B0-1A36-4073-8B8C-6630F5026820}" type="presOf" srcId="{76779863-C6E5-4F47-AB13-BF07E842007B}" destId="{37B37A0D-ED85-4FFC-8C97-8D37216624FC}" srcOrd="0" destOrd="0" presId="urn:microsoft.com/office/officeart/2005/8/layout/process5"/>
    <dgm:cxn modelId="{2D4CFEC2-B852-4B63-AF97-E4D1EC549C45}" type="presOf" srcId="{6E1DAC57-9049-43CB-A3A1-E6760C76F92A}" destId="{CA3D8E8D-B986-47F5-A4F7-78050893CDF6}" srcOrd="0" destOrd="0" presId="urn:microsoft.com/office/officeart/2005/8/layout/process5"/>
    <dgm:cxn modelId="{6AB291C6-C109-43C5-B244-5C9DB673842F}" type="presOf" srcId="{BE76BB21-107D-43A9-BDA4-5D6D663C46A1}" destId="{CEBEF126-EF78-40D9-8E1E-CCC27599F7BE}" srcOrd="0" destOrd="0" presId="urn:microsoft.com/office/officeart/2005/8/layout/process5"/>
    <dgm:cxn modelId="{1C2FC7EA-4C53-4BA6-85F4-5D764B34E9D3}" type="presOf" srcId="{45D161FB-62E6-4624-A87B-1BE8B9F1FF69}" destId="{F943742D-4245-49A1-AE7F-440179A8E27D}" srcOrd="1" destOrd="0" presId="urn:microsoft.com/office/officeart/2005/8/layout/process5"/>
    <dgm:cxn modelId="{D6940C8C-8CE6-44BD-9332-E57C50B22F28}" srcId="{B558A823-F54C-406C-8259-30F5F49A2840}" destId="{3C34A97D-2685-4FCA-B588-1303A2B7F7DC}" srcOrd="1" destOrd="0" parTransId="{21800891-AE0C-408C-9FC9-272222FADB9C}" sibTransId="{45D161FB-62E6-4624-A87B-1BE8B9F1FF69}"/>
    <dgm:cxn modelId="{B1F0306F-2B05-4BDC-B166-2D819E586A03}" srcId="{B558A823-F54C-406C-8259-30F5F49A2840}" destId="{FB472E02-5278-489E-BCA8-954F76F1A551}" srcOrd="3" destOrd="0" parTransId="{09BA0917-249C-4AA7-A750-7E1076BB7E05}" sibTransId="{CA5A6DFB-D23E-4884-86FD-B77616C8A260}"/>
    <dgm:cxn modelId="{C3E7D3F2-D50B-4E6D-8A7E-05B7AAA8E743}" srcId="{B558A823-F54C-406C-8259-30F5F49A2840}" destId="{6E1DAC57-9049-43CB-A3A1-E6760C76F92A}" srcOrd="2" destOrd="0" parTransId="{B4F67244-C0E8-493F-A9E0-F59B2C1C681A}" sibTransId="{E7302651-FEFD-4D99-A094-343CE221E943}"/>
    <dgm:cxn modelId="{8A8BF987-8672-49FD-A09C-F285CAC4A486}" type="presOf" srcId="{CA5A6DFB-D23E-4884-86FD-B77616C8A260}" destId="{EE576BAA-E60F-45A1-9C1C-842F3F636E24}" srcOrd="0" destOrd="0" presId="urn:microsoft.com/office/officeart/2005/8/layout/process5"/>
    <dgm:cxn modelId="{B23F1F0B-56C3-4C4F-8CF8-EA8B24C8BF76}" type="presOf" srcId="{45D161FB-62E6-4624-A87B-1BE8B9F1FF69}" destId="{A78AB626-7D39-415F-A181-F51889ED12CA}" srcOrd="0" destOrd="0" presId="urn:microsoft.com/office/officeart/2005/8/layout/process5"/>
    <dgm:cxn modelId="{DF29056F-A851-4A03-8693-8EA0DC201700}" type="presOf" srcId="{B558A823-F54C-406C-8259-30F5F49A2840}" destId="{29D3B88F-659B-483A-BC1C-C342D7081B92}" srcOrd="0" destOrd="0" presId="urn:microsoft.com/office/officeart/2005/8/layout/process5"/>
    <dgm:cxn modelId="{C4B2DBA1-2674-4E28-AE56-1FD21890E11D}" type="presOf" srcId="{E7302651-FEFD-4D99-A094-343CE221E943}" destId="{984FD31D-B8F4-4BA7-81FF-0C8FB3CB2DA4}" srcOrd="0" destOrd="0" presId="urn:microsoft.com/office/officeart/2005/8/layout/process5"/>
    <dgm:cxn modelId="{4CC24705-24DC-4CC0-A377-5E44DDECC9B6}" type="presParOf" srcId="{29D3B88F-659B-483A-BC1C-C342D7081B92}" destId="{37B37A0D-ED85-4FFC-8C97-8D37216624FC}" srcOrd="0" destOrd="0" presId="urn:microsoft.com/office/officeart/2005/8/layout/process5"/>
    <dgm:cxn modelId="{A5FDB567-15FB-49BA-8211-2B382BA110A6}" type="presParOf" srcId="{29D3B88F-659B-483A-BC1C-C342D7081B92}" destId="{AF4C1329-E188-4CA8-8CEF-44E771B6D988}" srcOrd="1" destOrd="0" presId="urn:microsoft.com/office/officeart/2005/8/layout/process5"/>
    <dgm:cxn modelId="{B71D75F9-D2EC-47EB-AADB-2C0B32F3D7C2}" type="presParOf" srcId="{AF4C1329-E188-4CA8-8CEF-44E771B6D988}" destId="{FE2131FD-3A1C-424D-9AD3-28D359EC1F9A}" srcOrd="0" destOrd="0" presId="urn:microsoft.com/office/officeart/2005/8/layout/process5"/>
    <dgm:cxn modelId="{F8B2908D-92E4-4FF2-8C51-1BCBBC0FE293}" type="presParOf" srcId="{29D3B88F-659B-483A-BC1C-C342D7081B92}" destId="{9BB64547-D7E3-4AA1-A233-8414FCDBBD4A}" srcOrd="2" destOrd="0" presId="urn:microsoft.com/office/officeart/2005/8/layout/process5"/>
    <dgm:cxn modelId="{18B0A975-6CBB-4467-99D4-8CB391A11800}" type="presParOf" srcId="{29D3B88F-659B-483A-BC1C-C342D7081B92}" destId="{A78AB626-7D39-415F-A181-F51889ED12CA}" srcOrd="3" destOrd="0" presId="urn:microsoft.com/office/officeart/2005/8/layout/process5"/>
    <dgm:cxn modelId="{1DA238C8-3B36-4BF4-8C1B-CF814DDEE40E}" type="presParOf" srcId="{A78AB626-7D39-415F-A181-F51889ED12CA}" destId="{F943742D-4245-49A1-AE7F-440179A8E27D}" srcOrd="0" destOrd="0" presId="urn:microsoft.com/office/officeart/2005/8/layout/process5"/>
    <dgm:cxn modelId="{8D60CCEE-1B61-4582-A219-88D2448EADBD}" type="presParOf" srcId="{29D3B88F-659B-483A-BC1C-C342D7081B92}" destId="{CA3D8E8D-B986-47F5-A4F7-78050893CDF6}" srcOrd="4" destOrd="0" presId="urn:microsoft.com/office/officeart/2005/8/layout/process5"/>
    <dgm:cxn modelId="{4ABCA100-5DE7-43EB-A09D-9305A6A7FDF7}" type="presParOf" srcId="{29D3B88F-659B-483A-BC1C-C342D7081B92}" destId="{984FD31D-B8F4-4BA7-81FF-0C8FB3CB2DA4}" srcOrd="5" destOrd="0" presId="urn:microsoft.com/office/officeart/2005/8/layout/process5"/>
    <dgm:cxn modelId="{AF7439CC-8FC0-4AA2-B2B9-A7C73FB96FAD}" type="presParOf" srcId="{984FD31D-B8F4-4BA7-81FF-0C8FB3CB2DA4}" destId="{148CD5E9-C90D-44FB-A05B-E3DEA8E82057}" srcOrd="0" destOrd="0" presId="urn:microsoft.com/office/officeart/2005/8/layout/process5"/>
    <dgm:cxn modelId="{D7920C7E-F393-4411-985F-87FFA8111FC2}" type="presParOf" srcId="{29D3B88F-659B-483A-BC1C-C342D7081B92}" destId="{8079F6FD-E8B7-432A-8FCB-2AC5B960886E}" srcOrd="6" destOrd="0" presId="urn:microsoft.com/office/officeart/2005/8/layout/process5"/>
    <dgm:cxn modelId="{BAEA7D99-3F6A-49F6-82FA-553BF07C532D}" type="presParOf" srcId="{29D3B88F-659B-483A-BC1C-C342D7081B92}" destId="{EE576BAA-E60F-45A1-9C1C-842F3F636E24}" srcOrd="7" destOrd="0" presId="urn:microsoft.com/office/officeart/2005/8/layout/process5"/>
    <dgm:cxn modelId="{AC4ADB8B-DCEE-41DA-AE9C-65DCC18ABEC7}" type="presParOf" srcId="{EE576BAA-E60F-45A1-9C1C-842F3F636E24}" destId="{90273FE0-5131-4340-86AE-B8EB4BCE9417}" srcOrd="0" destOrd="0" presId="urn:microsoft.com/office/officeart/2005/8/layout/process5"/>
    <dgm:cxn modelId="{1E595C79-6DF5-4510-8A28-AA28E957CFFA}" type="presParOf" srcId="{29D3B88F-659B-483A-BC1C-C342D7081B92}" destId="{CEBEF126-EF78-40D9-8E1E-CCC27599F7BE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49F02D-AF66-4B52-8BD7-59CFA856732A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Я работаю с </a:t>
          </a:r>
          <a:endParaRPr lang="ru-RU" sz="1800" kern="1200" dirty="0"/>
        </a:p>
      </dsp:txBody>
      <dsp:txXfrm>
        <a:off x="2416912" y="2539008"/>
        <a:ext cx="1262175" cy="1262175"/>
      </dsp:txXfrm>
    </dsp:sp>
    <dsp:sp modelId="{64C9EC8F-C89A-4FCA-91E5-B3FCC2DEF009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4A255F-2749-493E-9E59-CCDFE955D51B}">
      <dsp:nvSpPr>
        <dsp:cNvPr id="0" name=""/>
        <dsp:cNvSpPr/>
      </dsp:nvSpPr>
      <dsp:spPr>
        <a:xfrm>
          <a:off x="160123" y="1063372"/>
          <a:ext cx="1695735" cy="135658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УМК </a:t>
          </a:r>
          <a:r>
            <a:rPr lang="ru-RU" sz="1800" kern="1200" dirty="0" err="1" smtClean="0">
              <a:solidFill>
                <a:srgbClr val="C00000"/>
              </a:solidFill>
            </a:rPr>
            <a:t>Биболетова</a:t>
          </a:r>
          <a:r>
            <a:rPr lang="ru-RU" sz="1800" kern="1200" dirty="0" smtClean="0">
              <a:solidFill>
                <a:srgbClr val="C00000"/>
              </a:solidFill>
            </a:rPr>
            <a:t> М. З.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199856" y="1103105"/>
        <a:ext cx="1616269" cy="1277122"/>
      </dsp:txXfrm>
    </dsp:sp>
    <dsp:sp modelId="{5C51A7FA-0FB0-4A03-80B5-E2E78FDE60F9}">
      <dsp:nvSpPr>
        <dsp:cNvPr id="0" name=""/>
        <dsp:cNvSpPr/>
      </dsp:nvSpPr>
      <dsp:spPr>
        <a:xfrm rot="16213347">
          <a:off x="2299057" y="1179610"/>
          <a:ext cx="1511365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EE95AE-AD80-44B4-BDCA-6319C8A4B92D}">
      <dsp:nvSpPr>
        <dsp:cNvPr id="0" name=""/>
        <dsp:cNvSpPr/>
      </dsp:nvSpPr>
      <dsp:spPr>
        <a:xfrm>
          <a:off x="2209806" y="0"/>
          <a:ext cx="1695735" cy="135658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C000"/>
              </a:solidFill>
              <a:hlinkClick xmlns:r="http://schemas.openxmlformats.org/officeDocument/2006/relationships" r:id="rId1" action="ppaction://hlinkfile"/>
            </a:rPr>
            <a:t>Ресурсы сети Интернет</a:t>
          </a:r>
          <a:endParaRPr lang="ru-RU" sz="1800" kern="1200" dirty="0">
            <a:solidFill>
              <a:srgbClr val="FFC000"/>
            </a:solidFill>
          </a:endParaRPr>
        </a:p>
      </dsp:txBody>
      <dsp:txXfrm>
        <a:off x="2249539" y="39733"/>
        <a:ext cx="1616269" cy="1277122"/>
      </dsp:txXfrm>
    </dsp:sp>
    <dsp:sp modelId="{60ABCAE3-87D7-4DEE-B9BD-79E554276AE5}">
      <dsp:nvSpPr>
        <dsp:cNvPr id="0" name=""/>
        <dsp:cNvSpPr/>
      </dsp:nvSpPr>
      <dsp:spPr>
        <a:xfrm rot="19413168">
          <a:off x="3685123" y="1859927"/>
          <a:ext cx="1584946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E9730E-E40A-4F3A-A151-74CF54EBF1D4}">
      <dsp:nvSpPr>
        <dsp:cNvPr id="0" name=""/>
        <dsp:cNvSpPr/>
      </dsp:nvSpPr>
      <dsp:spPr>
        <a:xfrm>
          <a:off x="4267198" y="965199"/>
          <a:ext cx="1695735" cy="135658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hlinkClick xmlns:r="http://schemas.openxmlformats.org/officeDocument/2006/relationships" r:id="rId2" action="ppaction://hlinkfile"/>
            </a:rPr>
            <a:t>Мультимедийные</a:t>
          </a:r>
          <a:r>
            <a:rPr lang="ru-RU" sz="1800" kern="1200" dirty="0" smtClean="0">
              <a:hlinkClick xmlns:r="http://schemas.openxmlformats.org/officeDocument/2006/relationships" r:id="rId2" action="ppaction://hlinkfile"/>
            </a:rPr>
            <a:t> технологии</a:t>
          </a:r>
          <a:endParaRPr lang="ru-RU" sz="1800" kern="1200" dirty="0"/>
        </a:p>
      </dsp:txBody>
      <dsp:txXfrm>
        <a:off x="4306931" y="1004932"/>
        <a:ext cx="1616269" cy="12771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F69520-B7D5-4EBF-B4C1-91F2F67D61B3}">
      <dsp:nvSpPr>
        <dsp:cNvPr id="0" name=""/>
        <dsp:cNvSpPr/>
      </dsp:nvSpPr>
      <dsp:spPr>
        <a:xfrm>
          <a:off x="0" y="399419"/>
          <a:ext cx="7010400" cy="655200"/>
        </a:xfrm>
        <a:prstGeom prst="rect">
          <a:avLst/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CDB2D-77D8-4EEF-80AD-B9F80412309B}">
      <dsp:nvSpPr>
        <dsp:cNvPr id="0" name=""/>
        <dsp:cNvSpPr/>
      </dsp:nvSpPr>
      <dsp:spPr>
        <a:xfrm>
          <a:off x="350520" y="15659"/>
          <a:ext cx="4907280" cy="767520"/>
        </a:xfrm>
        <a:prstGeom prst="round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84" tIns="0" rIns="185484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Образовательный аспект</a:t>
          </a:r>
          <a:endParaRPr lang="ru-RU" sz="2600" kern="1200" dirty="0"/>
        </a:p>
      </dsp:txBody>
      <dsp:txXfrm>
        <a:off x="387987" y="53126"/>
        <a:ext cx="4832346" cy="692586"/>
      </dsp:txXfrm>
    </dsp:sp>
    <dsp:sp modelId="{C33C4C64-9070-445F-9541-64B957C60AD5}">
      <dsp:nvSpPr>
        <dsp:cNvPr id="0" name=""/>
        <dsp:cNvSpPr/>
      </dsp:nvSpPr>
      <dsp:spPr>
        <a:xfrm>
          <a:off x="0" y="1219202"/>
          <a:ext cx="7010400" cy="655200"/>
        </a:xfrm>
        <a:prstGeom prst="rect">
          <a:avLst/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F2ED73-A6D0-4458-A8B4-B00EC8FFCE7A}">
      <dsp:nvSpPr>
        <dsp:cNvPr id="0" name=""/>
        <dsp:cNvSpPr/>
      </dsp:nvSpPr>
      <dsp:spPr>
        <a:xfrm>
          <a:off x="350520" y="1195020"/>
          <a:ext cx="4907280" cy="767520"/>
        </a:xfrm>
        <a:prstGeom prst="round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84" tIns="0" rIns="185484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bg1">
                  <a:lumMod val="95000"/>
                </a:schemeClr>
              </a:solidFill>
            </a:rPr>
            <a:t>Развивающий аспект</a:t>
          </a:r>
          <a:endParaRPr lang="ru-RU" sz="2600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387987" y="1232487"/>
        <a:ext cx="4832346" cy="692586"/>
      </dsp:txXfrm>
    </dsp:sp>
    <dsp:sp modelId="{29CED5FC-9618-4294-9E5F-585B7A25EC22}">
      <dsp:nvSpPr>
        <dsp:cNvPr id="0" name=""/>
        <dsp:cNvSpPr/>
      </dsp:nvSpPr>
      <dsp:spPr>
        <a:xfrm>
          <a:off x="0" y="2139045"/>
          <a:ext cx="7010400" cy="655200"/>
        </a:xfrm>
        <a:prstGeom prst="rect">
          <a:avLst/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8FD378-6B04-410E-9E66-8407201419AC}">
      <dsp:nvSpPr>
        <dsp:cNvPr id="0" name=""/>
        <dsp:cNvSpPr/>
      </dsp:nvSpPr>
      <dsp:spPr>
        <a:xfrm>
          <a:off x="350520" y="2374380"/>
          <a:ext cx="4907280" cy="767520"/>
        </a:xfrm>
        <a:prstGeom prst="round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84" tIns="0" rIns="185484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Воспитательный аспект</a:t>
          </a:r>
          <a:endParaRPr lang="ru-RU" sz="2600" kern="1200" dirty="0"/>
        </a:p>
      </dsp:txBody>
      <dsp:txXfrm>
        <a:off x="387987" y="2411847"/>
        <a:ext cx="4832346" cy="6925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hee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hee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test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15152"/>
            <a:ext cx="8001000" cy="3585882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Использование ИКТ на уроках английского языка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86200" y="5357825"/>
            <a:ext cx="5257800" cy="109676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Цыдыпова Е.В. Учитель английского языка</a:t>
            </a:r>
            <a:endParaRPr lang="ru-RU" dirty="0" smtClean="0"/>
          </a:p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98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Century" pitchFamily="18" charset="0"/>
              </a:rPr>
              <a:t>Принципы построения уроков с помощью </a:t>
            </a:r>
            <a:r>
              <a:rPr lang="ru-RU" sz="4400" dirty="0" err="1" smtClean="0">
                <a:latin typeface="Century" pitchFamily="18" charset="0"/>
              </a:rPr>
              <a:t>мультимедийных</a:t>
            </a:r>
            <a:r>
              <a:rPr lang="ru-RU" sz="4400" dirty="0" smtClean="0">
                <a:latin typeface="Century" pitchFamily="18" charset="0"/>
              </a:rPr>
              <a:t> технологий</a:t>
            </a:r>
            <a:endParaRPr lang="ru-RU" sz="4400" dirty="0">
              <a:latin typeface="Century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Принцип научности, активности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Принцип наглядности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Принцип доступности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Принцип связи процесса обучения с практикой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Принцип развивающего и воспитывающего характера обучения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259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err="1" smtClean="0">
                <a:latin typeface="Bookman Old Style" pitchFamily="18" charset="0"/>
              </a:rPr>
              <a:t>Мультимедийные</a:t>
            </a:r>
            <a:r>
              <a:rPr lang="ru-RU" sz="4400" dirty="0" smtClean="0">
                <a:latin typeface="Bookman Old Style" pitchFamily="18" charset="0"/>
              </a:rPr>
              <a:t> презентации соответствуют триединой дидактической цели урока</a:t>
            </a:r>
            <a:endParaRPr lang="ru-RU" sz="4400" dirty="0">
              <a:latin typeface="Bookman Old Style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81000" y="2590800"/>
          <a:ext cx="81534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685800" y="3124200"/>
          <a:ext cx="70104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12374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Century" pitchFamily="18" charset="0"/>
              </a:rPr>
              <a:t>Преимущества использования </a:t>
            </a:r>
            <a:r>
              <a:rPr lang="ru-RU" sz="4400" dirty="0" err="1" smtClean="0">
                <a:latin typeface="Century" pitchFamily="18" charset="0"/>
              </a:rPr>
              <a:t>мультимедийных</a:t>
            </a:r>
            <a:r>
              <a:rPr lang="ru-RU" sz="4400" dirty="0" smtClean="0">
                <a:latin typeface="Century" pitchFamily="18" charset="0"/>
              </a:rPr>
              <a:t> технологий</a:t>
            </a:r>
            <a:endParaRPr lang="ru-RU" sz="4400" dirty="0">
              <a:latin typeface="Century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Качественное цветное изображение на экране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Легко устранить дефекты при выявлении ошибок в слайдах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Повышение уровня наглядности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Установление </a:t>
            </a:r>
            <a:r>
              <a:rPr lang="ru-RU" dirty="0" err="1" smtClean="0"/>
              <a:t>межпредметных</a:t>
            </a:r>
            <a:r>
              <a:rPr lang="ru-RU" dirty="0" smtClean="0"/>
              <a:t> связей с другими предметами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Организация проектной деятельности учащихся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Повышение производительности урока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Bookman Old Style" pitchFamily="18" charset="0"/>
              </a:rPr>
              <a:t>Этапы организации уроков с применением ИКТ</a:t>
            </a:r>
            <a:endParaRPr lang="ru-RU" sz="4400" dirty="0"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Bookman Old Style" pitchFamily="18" charset="0"/>
              </a:rPr>
              <a:t>Варианты использования компьютера на уроках</a:t>
            </a:r>
            <a:endParaRPr lang="ru-RU" sz="44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err="1" smtClean="0"/>
              <a:t>Целеобразование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Повторение пройденного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Изучение нового материала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Закрепление пройденного материала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Домашнее задание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hlinkClick r:id="rId2" action="ppaction://hlinkfile"/>
              </a:rPr>
              <a:t>Контроль знаний</a:t>
            </a:r>
            <a:endParaRPr lang="ru-RU" sz="28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41148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Применение инновационных технологий в преподавании не только делает урок более разнообразным, но также способствует саморазвитию и самообразованию учителя.</a:t>
            </a:r>
            <a:endParaRPr lang="ru-RU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Bookman Old Style" pitchFamily="18" charset="0"/>
              </a:rPr>
              <a:t>Цель: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0386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	</a:t>
            </a:r>
            <a:r>
              <a:rPr lang="ru-RU" sz="2800" b="1" dirty="0" smtClean="0"/>
              <a:t>Исследования состоит в том, чтобы показать эффективность процесса обучения английскому языку при использовании информационно-коммуникационных технологий.</a:t>
            </a:r>
            <a:endParaRPr lang="ru-RU" sz="2800" b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Bookman Old Style" pitchFamily="18" charset="0"/>
              </a:rPr>
              <a:t>Задачи: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3200400"/>
            <a:ext cx="7924800" cy="1828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/>
              <a:t>	Определить цели и основные направления применения ИКТ на уроках английского языка.</a:t>
            </a:r>
            <a:endParaRPr lang="ru-RU" sz="2800" b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Bookman Old Style" pitchFamily="18" charset="0"/>
              </a:rPr>
              <a:t>Цели применения ИКТ в обучении английскому языку</a:t>
            </a:r>
            <a:endParaRPr lang="ru-RU" sz="44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Я использую ИКТ при: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Обучении фонетике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Грамматике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Лексике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Чтению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Видам анализа текста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err="1" smtClean="0"/>
              <a:t>Аудированию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Говорению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Переводу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Bookman Old Style" pitchFamily="18" charset="0"/>
              </a:rPr>
              <a:t>Пути использования компьютера на уроках</a:t>
            </a:r>
            <a:endParaRPr lang="ru-RU" sz="44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Использование различных компьютерных программ (игровых, учебных )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Использование ресурсов сети Интернет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Включение материалов сети в содержание урока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Самостоятельный поиск информации учащимися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Самостоятельное изучение, ликвидация пробелов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Подбор материалов для уроков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Запись звуковой информации</a:t>
            </a:r>
            <a:endParaRPr lang="ru-RU" sz="24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20574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Преимущества использования компьютера на уроках английского языка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Повышение мотивации изучения английского языка</a:t>
            </a:r>
          </a:p>
          <a:p>
            <a:r>
              <a:rPr lang="ru-RU" sz="2400" dirty="0" smtClean="0"/>
              <a:t>Создание благоприятного психологического климата</a:t>
            </a:r>
          </a:p>
          <a:p>
            <a:r>
              <a:rPr lang="ru-RU" sz="2400" dirty="0" smtClean="0"/>
              <a:t>Большая степень интерактивности</a:t>
            </a:r>
          </a:p>
          <a:p>
            <a:r>
              <a:rPr lang="ru-RU" sz="2400" dirty="0" smtClean="0"/>
              <a:t>Графические возможности компьютера делают обучение более наглядным</a:t>
            </a:r>
          </a:p>
          <a:p>
            <a:r>
              <a:rPr lang="ru-RU" sz="2400" dirty="0" smtClean="0"/>
              <a:t>Возможность выбрать уровень и темы выполняемых заданий, что способствует индивидуализации обучения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146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Bookman Old Style" pitchFamily="18" charset="0"/>
              </a:rPr>
              <a:t>Использование Интернет-ресурсов на уроках английского языка</a:t>
            </a:r>
            <a:endParaRPr lang="ru-RU" sz="44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743200"/>
            <a:ext cx="8077200" cy="3124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Электронная почта (</a:t>
            </a:r>
            <a:r>
              <a:rPr lang="en-US" sz="2000" dirty="0" smtClean="0"/>
              <a:t>e-mail)</a:t>
            </a:r>
            <a:endParaRPr lang="ru-RU" sz="2000" dirty="0" smtClean="0"/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Создание собственной домашней странички и ее размещение на </a:t>
            </a:r>
            <a:r>
              <a:rPr lang="en-US" sz="2000" dirty="0" smtClean="0"/>
              <a:t>Web-</a:t>
            </a:r>
            <a:r>
              <a:rPr lang="ru-RU" sz="2000" dirty="0" smtClean="0"/>
              <a:t>сервере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Доступ к информационным ресурсам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Доступ к справочным каталогам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Доступ к поисковым системам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Разговор в сети</a:t>
            </a:r>
          </a:p>
          <a:p>
            <a:pPr>
              <a:buFont typeface="Wingdings" pitchFamily="2" charset="2"/>
              <a:buChar char="q"/>
            </a:pPr>
            <a:endParaRPr lang="ru-RU" sz="2000" dirty="0" smtClean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2438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Century" pitchFamily="18" charset="0"/>
              </a:rPr>
              <a:t>С помощью ИКТ на уроках английского языка можно решить ряд дидактических задач</a:t>
            </a:r>
            <a:endParaRPr lang="ru-RU" sz="4400" dirty="0">
              <a:latin typeface="Century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81400"/>
          </a:xfrm>
        </p:spPr>
        <p:txBody>
          <a:bodyPr/>
          <a:lstStyle/>
          <a:p>
            <a:r>
              <a:rPr lang="ru-RU" dirty="0" smtClean="0"/>
              <a:t>Формировать навыки и умения чтения, используя материала глобальной сети</a:t>
            </a:r>
          </a:p>
          <a:p>
            <a:r>
              <a:rPr lang="ru-RU" dirty="0" smtClean="0"/>
              <a:t>Совершенствовать умения письменной речи</a:t>
            </a:r>
          </a:p>
          <a:p>
            <a:r>
              <a:rPr lang="ru-RU" dirty="0" smtClean="0"/>
              <a:t>Пополнять словарный запас</a:t>
            </a:r>
          </a:p>
          <a:p>
            <a:r>
              <a:rPr lang="ru-RU" dirty="0" smtClean="0"/>
              <a:t>Формировать у школьников устойчивую мотивацию к изучению иностранного языка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174</TotalTime>
  <Words>344</Words>
  <Application>Microsoft Office PowerPoint</Application>
  <PresentationFormat>Экран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Поток</vt:lpstr>
      <vt:lpstr>Трек</vt:lpstr>
      <vt:lpstr>Использование ИКТ на уроках английского языка </vt:lpstr>
      <vt:lpstr>Цель:</vt:lpstr>
      <vt:lpstr>Задачи:</vt:lpstr>
      <vt:lpstr>Слайд 4</vt:lpstr>
      <vt:lpstr>Цели применения ИКТ в обучении английскому языку</vt:lpstr>
      <vt:lpstr>Пути использования компьютера на уроках</vt:lpstr>
      <vt:lpstr>Преимущества использования компьютера на уроках английского языка</vt:lpstr>
      <vt:lpstr>Использование Интернет-ресурсов на уроках английского языка</vt:lpstr>
      <vt:lpstr>С помощью ИКТ на уроках английского языка можно решить ряд дидактических задач</vt:lpstr>
      <vt:lpstr>Принципы построения уроков с помощью мультимедийных технологий</vt:lpstr>
      <vt:lpstr>Мультимедийные презентации соответствуют триединой дидактической цели урока</vt:lpstr>
      <vt:lpstr>Преимущества использования мультимедийных технологий</vt:lpstr>
      <vt:lpstr>Этапы организации уроков с применением ИКТ</vt:lpstr>
      <vt:lpstr>Варианты использования компьютера на уроках</vt:lpstr>
      <vt:lpstr>Применение инновационных технологий в преподавании не только делает урок более разнообразным, но также способствует саморазвитию и самообразованию учителя.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ИКТ на уроках английского языка</dc:title>
  <dc:creator>Коля</dc:creator>
  <cp:lastModifiedBy>1</cp:lastModifiedBy>
  <cp:revision>28</cp:revision>
  <dcterms:modified xsi:type="dcterms:W3CDTF">2014-03-02T11:22:55Z</dcterms:modified>
</cp:coreProperties>
</file>