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96" y="-6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F:\РАБОТА\МХК\11 класс\урок№11 русское барокко\Русское барокко\Слайд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47542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F:\РАБОТА\МХК\11 класс\урок№11 русское барокко\Русское барокко\Слайд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87083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F:\РАБОТА\МХК\11 класс\урок№11 русское барокко\Русское барокко\Слайд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96644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F:\РАБОТА\МХК\11 класс\урок№11 русское барокко\Русское барокко\Слайд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17466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F:\РАБОТА\МХК\11 класс\урок№11 русское барокко\Русское барокко\Слайд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06049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F:\РАБОТА\МХК\11 класс\урок№11 русское барокко\Русское барокко\Слайд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10612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F:\РАБОТА\МХК\11 класс\урок№11 русское барокко\Русское барокко\Слайд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24381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F:\РАБОТА\МХК\11 класс\урок№11 русское барокко\Русское барокко\Слайд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43435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F:\РАБОТА\МХК\11 класс\урок№11 русское барокко\Русское барокко\Слайд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21315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F:\РАБОТА\МХК\11 класс\урок№11 русское барокко\Русское барокко\Слайд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4623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F:\РАБОТА\МХК\11 класс\урок№11 русское барокко\Русское барокко\Слайд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67938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F:\РАБОТА\МХК\11 класс\урок№11 русское барокко\Русское барокко\Слайд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61321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F:\РАБОТА\МХК\11 класс\урок№11 русское барокко\Русское барокко\Слайд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96712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F:\РАБОТА\МХК\11 класс\урок№11 русское барокко\Русское барокко\Слайд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74509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F:\РАБОТА\МХК\11 класс\урок№11 русское барокко\Русское барокко\Слайд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42535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F:\РАБОТА\МХК\11 класс\урок№11 русское барокко\Русское барокко\Слайд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74727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F:\РАБОТА\МХК\11 класс\урок№11 русское барокко\Русское барокко\Слайд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85465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F:\РАБОТА\МХК\11 класс\урок№11 русское барокко\Русское барокко\Слайд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198115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(4:3)</PresentationFormat>
  <Paragraphs>0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Kolesnikova</dc:creator>
  <cp:lastModifiedBy>Kolesnikova</cp:lastModifiedBy>
  <cp:revision>1</cp:revision>
  <dcterms:created xsi:type="dcterms:W3CDTF">2015-01-11T08:41:27Z</dcterms:created>
  <dcterms:modified xsi:type="dcterms:W3CDTF">2015-01-11T08:44:21Z</dcterms:modified>
</cp:coreProperties>
</file>