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62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Контрольная работа по теме «Искусство Древней Греции».</a:t>
            </a:r>
            <a:br>
              <a:rPr lang="ru-RU" dirty="0" smtClean="0"/>
            </a:br>
            <a:r>
              <a:rPr lang="ru-RU" dirty="0" smtClean="0"/>
              <a:t>МХК, 10 класс.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912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Ответьте на поставленные вопросы.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. Какое время в истории Древней Греции называют «золотым веком Афин»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2. Какому скульптору выпала честь строительства афинского  Акрополя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3. Какая богиня, согласно легенде, принесла грекам победу над персами, а потому жители города не хотели с ней расставаться , а потому изобразили ее бескрылой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572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Как называется главный храм Акрополя, посвященный богине Афине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5. Как называется средняя часть антаблемента, горизонтального покрытия колонн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Как называются скульптуры девушек, торжественно поддерживающих карниз Греческого храма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91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вставьте подходящие по смыслу слова.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Наиболее Распространенным видом греческого храма стал ………….. (от греч. «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птерос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», т.е. «оперенный», окруженный по периметру колоннами).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………….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Ордер, наиболее лаконичный и простой, воплощал идею мужественности и стойкости характера греческих племен ………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НА южном склоне Акрополя располагается……….., где разыгрывались трагические и комедийные сцены из жизни богов и людей.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Дайте название  этим скульптурам. Что вы можете о них сказать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quall\Desktop\куросы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914400"/>
            <a:ext cx="1895130" cy="2438400"/>
          </a:xfrm>
          <a:prstGeom prst="rect">
            <a:avLst/>
          </a:prstGeom>
          <a:noFill/>
        </p:spPr>
      </p:pic>
      <p:pic>
        <p:nvPicPr>
          <p:cNvPr id="1027" name="Picture 3" descr="C:\Users\Squall\Desktop\320px-ACMA_679_Kore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838200"/>
            <a:ext cx="1600200" cy="4305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называется стиль вазописи, представленной на картинке.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 имя мастера, любимыми темами росписей которого были мифологические сюжеты, в особенности подвиги Геракла, битвы греков  с амазонками, сцены гомеровской «Илиады»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quall\Desktop\85536785_4711681_003_Eksekii__Ahill_i_Ayaks_igraushie_v_kost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14400"/>
            <a:ext cx="3235868" cy="433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Дайте название этим скульптурам. укажите авторов.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quall\Desktop\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1097" y="1600200"/>
            <a:ext cx="2898405" cy="4724400"/>
          </a:xfrm>
          <a:prstGeom prst="rect">
            <a:avLst/>
          </a:prstGeom>
          <a:noFill/>
        </p:spPr>
      </p:pic>
      <p:pic>
        <p:nvPicPr>
          <p:cNvPr id="3075" name="Picture 3" descr="C:\Users\Squall\Desktop\atta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02859" y="1600200"/>
            <a:ext cx="2234081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Дайте название этим скульптурам. укажите авторов.</a:t>
            </a:r>
            <a:endParaRPr lang="ru-RU" sz="2800" dirty="0"/>
          </a:p>
        </p:txBody>
      </p:sp>
      <p:pic>
        <p:nvPicPr>
          <p:cNvPr id="4098" name="Picture 2" descr="C:\Users\Squall\Desktop\3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1011" y="1600200"/>
            <a:ext cx="2338578" cy="4724400"/>
          </a:xfrm>
          <a:prstGeom prst="rect">
            <a:avLst/>
          </a:prstGeom>
          <a:noFill/>
        </p:spPr>
      </p:pic>
      <p:pic>
        <p:nvPicPr>
          <p:cNvPr id="4099" name="Picture 3" descr="C:\Users\Squall\Desktop\____ ______________   ___190 __ ____   ______ ____   ____328   __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8288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98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Контрольная работа по теме «Искусство Древней Греции». МХК, 10 класс.</vt:lpstr>
      <vt:lpstr>Ответьте на поставленные вопросы.  1. Какое время в истории Древней Греции называют «золотым веком Афин»?  2. Какому скульптору выпала честь строительства афинского  Акрополя?  3. Какая богиня, согласно легенде, принесла грекам победу над персами, а потому жители города не хотели с ней расставаться , а потому изобразили ее бескрылой ?  </vt:lpstr>
      <vt:lpstr>4. Как называется главный храм Акрополя, посвященный богине Афине ?  5. Как называется средняя часть антаблемента, горизонтального покрытия колонн?  6. Как называются скульптуры девушек, торжественно поддерживающих карниз Греческого храма ?</vt:lpstr>
      <vt:lpstr> вставьте подходящие по смыслу слова.   - Наиболее Распространенным видом греческого храма стал ………….. (от греч. «птерос», т.е. «оперенный», окруженный по периметру колоннами).  -  …………. Ордер, наиболее лаконичный и простой, воплощал идею мужественности и стойкости характера греческих племен ………  - НА южном склоне Акрополя располагается……….., где разыгрывались трагические и комедийные сцены из жизни богов и людей. </vt:lpstr>
      <vt:lpstr>Слайд 5</vt:lpstr>
      <vt:lpstr>Слайд 6</vt:lpstr>
      <vt:lpstr>Дайте название этим скульптурам. укажите авторов.</vt:lpstr>
      <vt:lpstr>Дайте название этим скульптурам. укажите авторов.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теме «Искусство Древней Греции». МХК, 10 класс</dc:title>
  <dc:creator>Squall</dc:creator>
  <cp:lastModifiedBy>Squall</cp:lastModifiedBy>
  <cp:revision>8</cp:revision>
  <dcterms:created xsi:type="dcterms:W3CDTF">2014-11-06T17:42:13Z</dcterms:created>
  <dcterms:modified xsi:type="dcterms:W3CDTF">2014-11-06T18:55:43Z</dcterms:modified>
</cp:coreProperties>
</file>