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DBD-354B-467E-BA53-5647838C48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8EE8-34C4-4475-8EF4-29579D0C5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4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DBD-354B-467E-BA53-5647838C48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8EE8-34C4-4475-8EF4-29579D0C5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68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DBD-354B-467E-BA53-5647838C48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8EE8-34C4-4475-8EF4-29579D0C5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97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DBD-354B-467E-BA53-5647838C48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8EE8-34C4-4475-8EF4-29579D0C5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14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DBD-354B-467E-BA53-5647838C48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8EE8-34C4-4475-8EF4-29579D0C5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48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DBD-354B-467E-BA53-5647838C48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8EE8-34C4-4475-8EF4-29579D0C5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59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DBD-354B-467E-BA53-5647838C48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8EE8-34C4-4475-8EF4-29579D0C5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80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DBD-354B-467E-BA53-5647838C48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8EE8-34C4-4475-8EF4-29579D0C5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53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DBD-354B-467E-BA53-5647838C48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8EE8-34C4-4475-8EF4-29579D0C5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21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DBD-354B-467E-BA53-5647838C48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8EE8-34C4-4475-8EF4-29579D0C5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74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DBD-354B-467E-BA53-5647838C48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8EE8-34C4-4475-8EF4-29579D0C5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02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48DBD-354B-467E-BA53-5647838C48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88EE8-34C4-4475-8EF4-29579D0C5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16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8136904" cy="4104455"/>
          </a:xfrm>
        </p:spPr>
        <p:txBody>
          <a:bodyPr>
            <a:normAutofit/>
          </a:bodyPr>
          <a:lstStyle/>
          <a:p>
            <a:r>
              <a:rPr lang="en-US" dirty="0" smtClean="0"/>
              <a:t>Pavel Mikhailovich </a:t>
            </a:r>
            <a:r>
              <a:rPr lang="en-US" dirty="0" err="1" smtClean="0"/>
              <a:t>Tretyakov</a:t>
            </a:r>
            <a:r>
              <a:rPr lang="ru-RU" dirty="0" smtClean="0"/>
              <a:t>-</a:t>
            </a:r>
            <a:br>
              <a:rPr lang="ru-RU" dirty="0" smtClean="0"/>
            </a:br>
            <a:r>
              <a:rPr lang="ru-RU" dirty="0" smtClean="0"/>
              <a:t>(1832-1898)</a:t>
            </a:r>
            <a:br>
              <a:rPr lang="ru-RU" dirty="0" smtClean="0"/>
            </a:br>
            <a:r>
              <a:rPr lang="en-US" dirty="0" smtClean="0"/>
              <a:t>the Moscow merchant</a:t>
            </a:r>
            <a:r>
              <a:rPr lang="ru-RU" dirty="0" smtClean="0"/>
              <a:t>, </a:t>
            </a:r>
            <a:r>
              <a:rPr lang="en-US" dirty="0" smtClean="0"/>
              <a:t>the collector </a:t>
            </a:r>
            <a:r>
              <a:rPr lang="en-US" dirty="0" smtClean="0"/>
              <a:t>and the </a:t>
            </a:r>
            <a:r>
              <a:rPr lang="en-US" dirty="0" smtClean="0"/>
              <a:t>charity </a:t>
            </a:r>
            <a:r>
              <a:rPr lang="en-US" dirty="0" smtClean="0"/>
              <a:t>man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221088"/>
            <a:ext cx="6480720" cy="2304256"/>
          </a:xfrm>
        </p:spPr>
        <p:txBody>
          <a:bodyPr/>
          <a:lstStyle/>
          <a:p>
            <a:r>
              <a:rPr lang="ru-RU" dirty="0" smtClean="0"/>
              <a:t>Презентация для урока «Искусство»</a:t>
            </a:r>
          </a:p>
          <a:p>
            <a:r>
              <a:rPr lang="ru-RU" dirty="0" smtClean="0"/>
              <a:t>Учитель английского языка</a:t>
            </a:r>
          </a:p>
          <a:p>
            <a:r>
              <a:rPr lang="ru-RU" dirty="0" err="1" smtClean="0"/>
              <a:t>Комендантова</a:t>
            </a:r>
            <a:r>
              <a:rPr lang="ru-RU" dirty="0" smtClean="0"/>
              <a:t> Н.Г.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98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iI9DX088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8"/>
            <a:ext cx="4211960" cy="323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iD2YTYBB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7632"/>
            <a:ext cx="440672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iQVZ8QI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08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:\i8YZ6EVB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682" y="3933056"/>
            <a:ext cx="4932040" cy="257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1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i17O2I42J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054099" cy="44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iB5VUN5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4561"/>
            <a:ext cx="5598789" cy="398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iG11PCER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35" y="3969620"/>
            <a:ext cx="4320480" cy="293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iDWF6GPZ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9" y="3750030"/>
            <a:ext cx="4391846" cy="315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8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88640"/>
            <a:ext cx="4427984" cy="3159224"/>
          </a:xfrm>
        </p:spPr>
        <p:txBody>
          <a:bodyPr/>
          <a:lstStyle/>
          <a:p>
            <a:endParaRPr lang="ru-RU"/>
          </a:p>
        </p:txBody>
      </p:sp>
      <p:pic>
        <p:nvPicPr>
          <p:cNvPr id="10242" name="Picture 2" descr="F:\iHHEOX7T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08" y="-10782"/>
            <a:ext cx="4624228" cy="592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:\iE2RFMTD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" y="3771717"/>
            <a:ext cx="5756673" cy="31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8" y="967"/>
            <a:ext cx="5217180" cy="377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4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iFCBEZ3H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6589" cy="424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iXNCIM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0283"/>
            <a:ext cx="5352258" cy="334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39912"/>
            <a:ext cx="3779837" cy="501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8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72" y="274637"/>
            <a:ext cx="8214527" cy="5925195"/>
          </a:xfrm>
        </p:spPr>
        <p:txBody>
          <a:bodyPr/>
          <a:lstStyle/>
          <a:p>
            <a:r>
              <a:rPr lang="en-US" dirty="0" err="1" smtClean="0"/>
              <a:t>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272" y="260648"/>
            <a:ext cx="8214527" cy="6260732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great-grandfather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Elisey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Martynovich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Tretyakov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came to Moscow from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Maloyaroslavtsa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1774. His grandfather  the merchant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Zahar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Eliseevich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created the plant of dyeing and starching canvas and linen in Moscow in 1828. His father was a shopkeeper and in 1846 he bought and rebuilt bath-houses for men and women. </a:t>
            </a:r>
          </a:p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Mihail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Zaharovich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Tretyakov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married on Alexandra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Danilovna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Borisova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Her father was a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commerciant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sold lard to England. On the 27</a:t>
            </a:r>
            <a:r>
              <a:rPr lang="en-US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December Pavel Mikhailovich was born. He had four brothers and four sisters, but in 1848 four children died and in 1850 his father died too.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Pavel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Mikhailovich got excellent home education. In 1850 he and his brother Sergei got father’s business. Pavel               married  only on Vera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Nikolaevna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Mamontova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1865. They were happy. They had six children. Their younger son died and elder son was ill. But their four daughters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got excellent home education.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Tretyakovs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travelled a lot. They liked nature, art and music.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Pavel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Mikhailovich was rich and he said money should serve people and nation. Because he bought a lot of paintings for his gallery, when he travelled. He got on with artists and helped them. He understood the movement “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Peredvizhniki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Pavel Mikhailovich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Tretyakov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a charity man, he helped sick children, poor artists, financed galleries and exhibitions, created orphanages for children, widows. He died in1898. He was buried on the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Danilovskom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cemetery. He was reburied on the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Novodevichem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cemetery in 1948.  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5181" y="15498"/>
            <a:ext cx="9299181" cy="1469286"/>
          </a:xfrm>
        </p:spPr>
        <p:txBody>
          <a:bodyPr>
            <a:normAutofit/>
          </a:bodyPr>
          <a:lstStyle/>
          <a:p>
            <a:r>
              <a:rPr lang="en-US" dirty="0" smtClean="0"/>
              <a:t>The State </a:t>
            </a:r>
            <a:r>
              <a:rPr lang="en-US" dirty="0" err="1" smtClean="0"/>
              <a:t>Tretyakov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Gallery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3" y="1484784"/>
            <a:ext cx="8707453" cy="525697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gallery’s history starts in 1856 when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P.M.Tretyakov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acquired works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Russian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famous artists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his day with the aim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r         creating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collection, which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might later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grow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a museum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1892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   1892,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Tretyakov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his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already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famous collection of 2000 works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(1362 paintings, 526 drawings, 9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sculptures) to the Russian nation.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4315" y="-1"/>
            <a:ext cx="1613838" cy="361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6" y="3645017"/>
            <a:ext cx="2374527" cy="31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1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/>
          </a:p>
        </p:txBody>
      </p:sp>
      <p:pic>
        <p:nvPicPr>
          <p:cNvPr id="2050" name="Picture 2" descr="F:\iMIMVCJOG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3035300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i[8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970" y="0"/>
            <a:ext cx="305313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i85L4E7L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70" y="201955"/>
            <a:ext cx="2899629" cy="193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i0RIL07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55" y="2348880"/>
            <a:ext cx="2829346" cy="20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525" y="4509120"/>
            <a:ext cx="3276436" cy="223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2564904"/>
            <a:ext cx="55446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facade of gallery building was designed by the painter Viktor </a:t>
            </a:r>
            <a:r>
              <a:rPr lang="en-US" dirty="0" err="1" smtClean="0"/>
              <a:t>Vasnetsov</a:t>
            </a:r>
            <a:r>
              <a:rPr lang="en-US" dirty="0" smtClean="0"/>
              <a:t> in a Russian fairy-tale style. It was built in 1902-1904 to the south from the Moscow Kremlin. During the 20</a:t>
            </a:r>
            <a:r>
              <a:rPr lang="en-US" baseline="30000" dirty="0" smtClean="0"/>
              <a:t>th</a:t>
            </a:r>
            <a:r>
              <a:rPr lang="en-US" dirty="0" smtClean="0"/>
              <a:t> century, the gallery expanded to several neighboring buildings .</a:t>
            </a:r>
          </a:p>
          <a:p>
            <a:r>
              <a:rPr lang="en-US" dirty="0" smtClean="0"/>
              <a:t>In 1985 the </a:t>
            </a:r>
            <a:r>
              <a:rPr lang="en-US" dirty="0" err="1" smtClean="0"/>
              <a:t>Tretyakov</a:t>
            </a:r>
            <a:r>
              <a:rPr lang="en-US" dirty="0" smtClean="0"/>
              <a:t> Gallery was administratively merged with a gallery of cotemporary art, housed in a large modern building along the Garden Ring, immediately south of the Crimean Bridge. In 1986 the main building of </a:t>
            </a:r>
            <a:r>
              <a:rPr lang="en-US" dirty="0"/>
              <a:t>the </a:t>
            </a:r>
            <a:r>
              <a:rPr lang="en-US" dirty="0" err="1"/>
              <a:t>Tretyakov</a:t>
            </a:r>
            <a:r>
              <a:rPr lang="en-US" dirty="0"/>
              <a:t> Gallery </a:t>
            </a:r>
            <a:r>
              <a:rPr lang="en-US" dirty="0" smtClean="0"/>
              <a:t>was reconstructed,</a:t>
            </a:r>
          </a:p>
          <a:p>
            <a:r>
              <a:rPr lang="en-US" dirty="0"/>
              <a:t>s</a:t>
            </a:r>
            <a:r>
              <a:rPr lang="en-US" dirty="0" smtClean="0"/>
              <a:t>aving the historical building. In </a:t>
            </a:r>
            <a:r>
              <a:rPr lang="ru-RU" dirty="0" smtClean="0"/>
              <a:t>1989 </a:t>
            </a:r>
            <a:r>
              <a:rPr lang="en-US" dirty="0" smtClean="0"/>
              <a:t>the new building was built there was housed a conference-hall, an information center and others. </a:t>
            </a:r>
          </a:p>
          <a:p>
            <a:r>
              <a:rPr lang="en-US" dirty="0" smtClean="0"/>
              <a:t>The collection contains more than 130000 exhibits.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0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halls of the museum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F:\i[5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5" y="1296212"/>
            <a:ext cx="3707904" cy="26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i2F1O6Q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297" y="1340768"/>
            <a:ext cx="3738067" cy="257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iM2ACJ73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9" y="4393476"/>
            <a:ext cx="4104456" cy="233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iVFX1SYA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67052"/>
            <a:ext cx="3446567" cy="258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3541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 descr="F:\i2F1O6QR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99392"/>
            <a:ext cx="6443959" cy="443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iYWBSBK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93898"/>
            <a:ext cx="6700102" cy="376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6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i1P481R1Z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3" y="188640"/>
            <a:ext cx="4746529" cy="523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i6PDOXXU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420526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32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i1YO4FTZ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1" y="277968"/>
            <a:ext cx="410445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i4M1Q66D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177" y="260648"/>
            <a:ext cx="4990823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i7PBMUV5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8" y="3717031"/>
            <a:ext cx="4290875" cy="303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iZUEW1B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55" y="3358866"/>
            <a:ext cx="4385581" cy="349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7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i6PW2E3C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640" y="0"/>
            <a:ext cx="4435658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iYIZB0D2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039" y="116632"/>
            <a:ext cx="483893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iTY58EOK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0" y="3933056"/>
            <a:ext cx="4783197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iV1WTT2J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39" y="3547689"/>
            <a:ext cx="4411704" cy="316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2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424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Pavel Mikhailovich Tretyakov- (1832-1898) the Moscow merchant, the collector and the charity man.</vt:lpstr>
      <vt:lpstr>ts</vt:lpstr>
      <vt:lpstr>The State Tretyakov Gallery</vt:lpstr>
      <vt:lpstr> </vt:lpstr>
      <vt:lpstr>In the halls of the museum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Павел Михайлович Третьяков- (1832г.-1898 г.) российский предприниматель, меценат, коллекционер, благотворитель.</dc:title>
  <dc:creator>Наталия</dc:creator>
  <cp:lastModifiedBy>Наталия</cp:lastModifiedBy>
  <cp:revision>70</cp:revision>
  <dcterms:created xsi:type="dcterms:W3CDTF">2014-01-03T20:20:22Z</dcterms:created>
  <dcterms:modified xsi:type="dcterms:W3CDTF">2014-01-08T16:23:16Z</dcterms:modified>
</cp:coreProperties>
</file>