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9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57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5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5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5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96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0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3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2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8180-047F-444E-A851-A017EC56FD60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179EE-2856-44DD-917B-EBD1EEB81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0%B0%D1%80%D0%B0%D0%B4%D0%BD%D1%8B%D0%B9_%D0%BF%D0%BE%D1%80%D1%82%D1%80%D0%B5%D1%8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2%D1%82%D0%BE%D0%BF%D0%BE%D1%80%D1%82%D1%80%D0%B5%D1%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Функции портрета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/>
          </a:bodyPr>
          <a:lstStyle/>
          <a:p>
            <a:r>
              <a:rPr lang="ru-RU" i="1" dirty="0"/>
              <a:t>изображение является заменой отсутствующей персоны (функция напоминания)</a:t>
            </a:r>
            <a:endParaRPr lang="ru-RU" dirty="0"/>
          </a:p>
          <a:p>
            <a:r>
              <a:rPr lang="ru-RU" i="1" dirty="0"/>
              <a:t>изображение вызывает эмоции, чувства</a:t>
            </a:r>
            <a:endParaRPr lang="ru-RU" dirty="0"/>
          </a:p>
          <a:p>
            <a:r>
              <a:rPr lang="ru-RU" i="1" dirty="0"/>
              <a:t>изображение является переносным (транспортабельным)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80728"/>
            <a:ext cx="6534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              Погребальные Репрезентативные     Мемориальные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229600" cy="171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Парадный портрет"/>
              </a:rPr>
              <a:t>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Парадный портрет"/>
              </a:rPr>
              <a:t>        Парадный портрет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 правило, предполагает показ человека в полный рост (на коне, стоящим или сидящим). В парадном портрете фигура обычно даётся на архитектурном или пейзажном фоне;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бо́льшая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проработанность делает его близким к повествовательной картине, что подразумевает не только внушительные размеры, но и индивидуальный образный строй. В зависимости от атрибутов парадный портрет бывает: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Коронационный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(тронный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Конный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образе полководца (военный)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Охотничий портрет примыкает к парадному, но может быть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камерным.</a:t>
            </a:r>
          </a:p>
          <a:p>
            <a:pPr marL="457200" lvl="1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Полупарадный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— обладает той же концепцией, что и парадный портрет, но имеет обычно поясной или поколенный срез и достаточно развитые аксессуары</a:t>
            </a:r>
          </a:p>
          <a:p>
            <a:pPr marL="457200" lvl="1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Камерный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используется поясное,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погрудное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оплечное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изображение. Фигура зачастую даётся на нейтральном фоне.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Интимный портрет — является редкой разновидностью камерного с нейтральным фоном. Выражает доверительные отношения между художником и портретируемой особой.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Малоформатный и миниатюрный портреты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752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Фон и атрибуты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этого, на восприятие портрета (как и любой картины) играет его оформление —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тонкая  картонная рамка,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пышная позолоченная рама, и т. 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 выполняли роль подсказок, создавали подтекст, определяющий моральный, религиозный или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 статус.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Атрибуты, фон и костюм помогали отобразить весь диапазон качеств человека или его социальной группы. Для этого художник использовал определённый фон — сельский или городской пейзаж, роскошный интерьер, что позволяло ему предоставить информацию о характере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/>
              <a:t>Существуют также портреты на нейтральном сером или чёрном фоне — в них всё внимание зрителя сосредоточено исключительно на лице </a:t>
            </a:r>
            <a:r>
              <a:rPr lang="ru-RU" sz="2400" dirty="0" smtClean="0"/>
              <a:t>изображённого. </a:t>
            </a:r>
            <a:r>
              <a:rPr lang="ru-RU" sz="2400" dirty="0"/>
              <a:t>Изображение человека на фоне неба, вместо тёмного, сразу придаёт ему иную эмоциональную окраску.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Техника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Техника, в которой выполнен портрет, является одним из важных факторов, влияющих на образ созданного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портрета.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выполняются более дешёвыми и менее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трудозатратными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средствами карандашом и акварелью, затем гравюра, позже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 живописные, т.е.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маслом.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Типизация портрета по форме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Прямоугольный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Вертикальный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Горизонтальный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Овальный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формат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Круглый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формату (живописные):</a:t>
            </a:r>
          </a:p>
          <a:p>
            <a:pPr lvl="1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головные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оплечные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погрудные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поясные</a:t>
            </a:r>
          </a:p>
          <a:p>
            <a:pPr lvl="1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бедра</a:t>
            </a:r>
          </a:p>
          <a:p>
            <a:pPr lvl="1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поколенные</a:t>
            </a:r>
          </a:p>
          <a:p>
            <a:pPr lvl="1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весь рост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2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реального живописного портрета художники должны овладеть чувственным восприятием человека в окружающей его среде, а также овладеть мастерством реалистической живописи. На протяжении развития портретного жанра художники занимаются поисками, испытывают стремление к объективной передаче реального образа человека. Однако в различные периоды развития искусства эти успехи оказываются различными. В определенные периоды в соответствии с историческими условиями, которые сковывают познавательные возможности искусства, реализм принимает в портрете сложные формы. Таким образом, реалистические искания в портретном образе каждой конкретной эпохи имеют свои качественные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59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Поджанры</a:t>
            </a:r>
            <a:r>
              <a:rPr lang="ru-RU" b="1" dirty="0" smtClean="0"/>
              <a:t>  портрета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Темой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портрета является индивидуальная жизнь человека и форма его бытия. </a:t>
            </a: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Посмертный портрет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сделан после смерти изображённых людей по их прижизненным изображениям или даже полностью сочинённый.</a:t>
            </a:r>
          </a:p>
          <a:p>
            <a:pPr lvl="0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Исторический портрет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изображает какого-либо деятеля прошлого и создаваемого по воспоминаниям или воображению мастера</a:t>
            </a:r>
          </a:p>
          <a:p>
            <a:pPr lvl="0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Портрет-картина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портретируемый представлен в смысловой и сюжетной взаимосвязи с окружающими его миром вещей, природой, архитектурными мотивами и другими людьми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 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портрет-картина</a:t>
            </a:r>
          </a:p>
          <a:p>
            <a:pPr lvl="0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Портрет-прогулка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изображение гуляющего человека на фоне природы </a:t>
            </a:r>
          </a:p>
          <a:p>
            <a:pPr lvl="0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Портрет-тип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собирательный образ, структурно близкий портрету.</a:t>
            </a:r>
          </a:p>
          <a:p>
            <a:pPr lvl="0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Костюмированный портрет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человек представлен в виде аллегорического, мифологического, исторического. </a:t>
            </a:r>
          </a:p>
          <a:p>
            <a:pPr lvl="1"/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Аллегорический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Мифологический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Исторический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портрет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Автопортрет"/>
              </a:rPr>
              <a:t>Автопортрет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Религиозный портрет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древняя форма портрета, когда человек изображался на картине (например, рядом с Мадонной)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89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491064" cy="25922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Исторический портрет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 Грозного написан Виктором Васнецовым в 1897 на основе изучения художником древностей и впечатлений от театральных постановок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846346" cy="33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6992"/>
            <a:ext cx="2339752" cy="298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2690332"/>
            <a:ext cx="5976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Посмертный портрет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Пушкина написан Карлом Мазером в 1839 году, два года спустя после дуэли. Художник внимательно изучил все детали, которые предоставила ему вдова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279432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Портрет-картина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«Ночной дозор» Рембрандта является групповым портретом членов отряда милиции, который изображен не застывшим в неподвижности.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9" y="188639"/>
            <a:ext cx="3731616" cy="310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98318"/>
            <a:ext cx="2402785" cy="3559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3567500"/>
            <a:ext cx="4680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Портрет-прогулка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«Екатерина II на прогулке в Царскосельском парке» кисти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Боровиковского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делает человеческую фигуру органичной частью пейзажа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5" y="116632"/>
            <a:ext cx="3126347" cy="326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260648"/>
            <a:ext cx="51125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Портрет-тип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«Купчиха за чаем» кисти Бориса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Кустодиева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1918. Полотно представляет собой портрет-тип, причём социальный.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34140"/>
            <a:ext cx="2304256" cy="318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2" y="3796151"/>
            <a:ext cx="57241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Аллегорический портрет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пожилой королевы Елизаветы Английской кисти неизвестного художника: из-за плеча выглядывает Смерть и Старик-Время, а херувимы снимают с нее корону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82271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 rot="10800000" flipV="1">
            <a:off x="3347864" y="1241466"/>
            <a:ext cx="4896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Мифологический портрет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Саскии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образе богини Флоры» кисти Рембрандта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60309"/>
            <a:ext cx="3576396" cy="268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67944" y="3498644"/>
            <a:ext cx="4896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портрет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кисти Рембрандта — обычно подчеркиваются нежные отношения между изображенными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74638"/>
            <a:ext cx="5338936" cy="20742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Автопортрет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Рембрандта (1661) - пример намного более пристального внимания художника к собственной внутренней жизни.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808312" cy="333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99587"/>
            <a:ext cx="2347764" cy="335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03848" y="3356992"/>
            <a:ext cx="56166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Донаторский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портрет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«Дармштадская Мадонна» кисти Гольбейна изображает семью Якова Мейера на коленях перед Девой. Является ранним примером семейного портрета, еще не отделившегося от религиозного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21825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при классификации используется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сословный принцип: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купеческий, крестьянский портрет, портрет духовного лица, шутовской портрет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социальное положение модели влияло на определённые методы репрезентации, используемые художником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34" y="1772816"/>
            <a:ext cx="195861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77072"/>
            <a:ext cx="2001874" cy="261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97" y="2204864"/>
            <a:ext cx="1958565" cy="297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562" y="3968967"/>
            <a:ext cx="2088311" cy="281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053" y="1700808"/>
            <a:ext cx="2016224" cy="268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68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 характеру изображения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заказе портрета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(большой/маленький, роскошный/лаконичный, парадный/интимный) влияла его функция, задача, которую возлагал на него заказчик, поскольку подавляющее число портретов предназначалось не для музеев, а для быта, повседневной жизни. Если портрет был предназначен для того, чтобы украшать парадный интерьер, то в этом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конкретная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полотна диктовала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художнику не только его размер, но и живописно-пластические особенности, ведь портрету требовалось не затеряться среди роскоши,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пышности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архитектурно-декоративного оформления зала</a:t>
            </a:r>
          </a:p>
        </p:txBody>
      </p:sp>
    </p:spTree>
    <p:extLst>
      <p:ext uri="{BB962C8B-B14F-4D97-AF65-F5344CB8AC3E}">
        <p14:creationId xmlns:p14="http://schemas.microsoft.com/office/powerpoint/2010/main" val="3375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523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Функции портрета </vt:lpstr>
      <vt:lpstr>Поджанры  портрета  </vt:lpstr>
      <vt:lpstr>Исторический портрет Ивана Грозного написан Виктором Васнецовым в 1897 на основе изучения художником древностей и впечатлений от театральных постановок</vt:lpstr>
      <vt:lpstr>Портрет-картина «Ночной дозор» Рембрандта является групповым портретом членов отряда милиции, который изображен не застывшим в неподвижности.</vt:lpstr>
      <vt:lpstr>Презентация PowerPoint</vt:lpstr>
      <vt:lpstr>Презентация PowerPoint</vt:lpstr>
      <vt:lpstr>Автопортрет Рембрандта (1661) - пример намного более пристального внимания художника к собственной внутренней жизни.</vt:lpstr>
      <vt:lpstr>Иногда при классификации используется сословный принцип: купеческий, крестьянский портрет, портрет духовного лица, шутовской портрет, поскольку социальное положение модели влияло на определённые методы репрезентации, используемые художником. </vt:lpstr>
      <vt:lpstr>По характеру изображения</vt:lpstr>
      <vt:lpstr>Презентация PowerPoint</vt:lpstr>
      <vt:lpstr>Фон и атрибуты </vt:lpstr>
      <vt:lpstr>Техника </vt:lpstr>
      <vt:lpstr> </vt:lpstr>
      <vt:lpstr>Вывод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</dc:creator>
  <cp:lastModifiedBy>Наталия</cp:lastModifiedBy>
  <cp:revision>60</cp:revision>
  <dcterms:created xsi:type="dcterms:W3CDTF">2014-12-01T16:28:02Z</dcterms:created>
  <dcterms:modified xsi:type="dcterms:W3CDTF">2014-12-01T19:26:00Z</dcterms:modified>
</cp:coreProperties>
</file>