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6" r:id="rId3"/>
    <p:sldId id="305" r:id="rId4"/>
    <p:sldId id="304" r:id="rId5"/>
    <p:sldId id="303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294" r:id="rId14"/>
    <p:sldId id="292" r:id="rId15"/>
    <p:sldId id="290" r:id="rId16"/>
    <p:sldId id="287" r:id="rId17"/>
    <p:sldId id="286" r:id="rId18"/>
    <p:sldId id="284" r:id="rId19"/>
    <p:sldId id="279" r:id="rId20"/>
    <p:sldId id="278" r:id="rId21"/>
    <p:sldId id="276" r:id="rId22"/>
    <p:sldId id="274" r:id="rId23"/>
    <p:sldId id="273" r:id="rId24"/>
    <p:sldId id="271" r:id="rId25"/>
    <p:sldId id="270" r:id="rId26"/>
    <p:sldId id="269" r:id="rId27"/>
    <p:sldId id="268" r:id="rId28"/>
    <p:sldId id="267" r:id="rId29"/>
    <p:sldId id="266" r:id="rId30"/>
    <p:sldId id="265" r:id="rId31"/>
    <p:sldId id="264" r:id="rId32"/>
    <p:sldId id="263" r:id="rId33"/>
    <p:sldId id="262" r:id="rId34"/>
    <p:sldId id="261" r:id="rId35"/>
    <p:sldId id="260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3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1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0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7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5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5C6C-13E9-45EB-AE49-742218CEEE4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2C53-C060-4DAB-B8CB-AEB7F06CF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0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7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5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6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8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78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3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81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0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79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15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22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78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65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9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60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6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321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27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36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16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3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9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5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2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4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</cp:revision>
  <dcterms:created xsi:type="dcterms:W3CDTF">2013-03-31T22:42:03Z</dcterms:created>
  <dcterms:modified xsi:type="dcterms:W3CDTF">2013-03-31T23:06:51Z</dcterms:modified>
</cp:coreProperties>
</file>