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91CA-C3B9-4273-8F94-8F065380B39B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0F0A-91B3-4FE7-AF20-99AB1E7F99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91CA-C3B9-4273-8F94-8F065380B39B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0F0A-91B3-4FE7-AF20-99AB1E7F99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91CA-C3B9-4273-8F94-8F065380B39B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0F0A-91B3-4FE7-AF20-99AB1E7F99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91CA-C3B9-4273-8F94-8F065380B39B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0F0A-91B3-4FE7-AF20-99AB1E7F99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91CA-C3B9-4273-8F94-8F065380B39B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0F0A-91B3-4FE7-AF20-99AB1E7F99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91CA-C3B9-4273-8F94-8F065380B39B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0F0A-91B3-4FE7-AF20-99AB1E7F99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91CA-C3B9-4273-8F94-8F065380B39B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0F0A-91B3-4FE7-AF20-99AB1E7F99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91CA-C3B9-4273-8F94-8F065380B39B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0F0A-91B3-4FE7-AF20-99AB1E7F99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91CA-C3B9-4273-8F94-8F065380B39B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0F0A-91B3-4FE7-AF20-99AB1E7F99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91CA-C3B9-4273-8F94-8F065380B39B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0F0A-91B3-4FE7-AF20-99AB1E7F99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91CA-C3B9-4273-8F94-8F065380B39B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200F0A-91B3-4FE7-AF20-99AB1E7F999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AF91CA-C3B9-4273-8F94-8F065380B39B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200F0A-91B3-4FE7-AF20-99AB1E7F999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Основные русские архитектурные стил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5616624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467544" y="1052736"/>
            <a:ext cx="792088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Основные русские архитектурные стили</a:t>
            </a:r>
            <a:endParaRPr lang="ru-RU" sz="48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1520" y="6453336"/>
            <a:ext cx="8568952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Презентацию подготовила  учитель русского языка и литературы, главный библиотекарь МБОУ «</a:t>
            </a:r>
            <a:r>
              <a:rPr lang="ru-RU" sz="1400" dirty="0" err="1" smtClean="0"/>
              <a:t>Мстерская</a:t>
            </a:r>
            <a:r>
              <a:rPr lang="ru-RU" sz="1400" dirty="0" smtClean="0"/>
              <a:t> средняя общеобразовательная школа Вязниковского района» </a:t>
            </a:r>
            <a:r>
              <a:rPr lang="ru-RU" sz="1400" dirty="0" err="1" smtClean="0"/>
              <a:t>Юсова</a:t>
            </a:r>
            <a:r>
              <a:rPr lang="ru-RU" sz="1400" dirty="0" smtClean="0"/>
              <a:t> </a:t>
            </a:r>
            <a:r>
              <a:rPr lang="ru-RU" sz="1400" dirty="0" smtClean="0"/>
              <a:t>Ир</a:t>
            </a:r>
            <a:r>
              <a:rPr lang="ru-RU" sz="1400" dirty="0" smtClean="0"/>
              <a:t>ина </a:t>
            </a:r>
            <a:r>
              <a:rPr lang="ru-RU" sz="1400" dirty="0" smtClean="0"/>
              <a:t>Викторовна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219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820472" cy="6381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Усадьба Царицыно в Москве – самый первый и самый большой ансамбль в этом стиле.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Петровский дворец в Москве – менее известный, чем Царицыно, но не менее красивый.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Никольская башня Московского кремля – самый известный пример стиля, так как стоит прямо на Красной площади.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Рогожский и Преображенский монастыри в Москве – как «ложную готику» полюбили староверы.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Чесменская церковь в Санкт-Петербурге – самая красивая церковь в этом стиле.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Ново-Никольский собор в Можайске – самая большая церковь в этом стиле.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Вокзал Новый Петергоф – а это, для сравнения, классическая, не «ложная» неоготика.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4155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704088"/>
            <a:ext cx="6275040" cy="56467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СИБИРСКОЕ БАРОККО</a:t>
            </a:r>
          </a:p>
        </p:txBody>
      </p:sp>
      <p:pic>
        <p:nvPicPr>
          <p:cNvPr id="4" name="Объект 3" descr="Основные русские архитектурные стил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7740352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740352" y="2492897"/>
            <a:ext cx="11521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Время: XVIII – начало XIX века.</a:t>
            </a:r>
          </a:p>
          <a:p>
            <a:r>
              <a:rPr lang="ru-RU" dirty="0" smtClean="0"/>
              <a:t>Место: Сибирь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9482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568952" cy="6264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Собственная готика в России тоже есть, и искать её надо в Сибири. Вообще, «московское барокко» оказалось не близко купцам Русского Севера – самым деловитым и патриархальным – и они создали совсем другой стиль. Северные церкви – белые, тонкие и высокие – напоминают парусные корабли. От города к городу они порядком отличались, и церкви Тотьмы не спутаешься с церквями Устюга и Вятки, а церкви Вятки – с церквями Урала. Чем дальше на восток – тем их облик был самобытнее, достигнув апофеоза где-то между Уралом и Байкалом. Сибирские церкви незабываемы. Их устремлённость к небу, пламенеющие силуэты крыш и наличников, маленькие главки, похожие на огоньки свечей – среди приземистых деревянных городов, к которым в старину вплотную подступала тайга, они казались застывшим сиянием.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3024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9492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Троицкий собор в Верхотурье (Свердловская область) – еще не сибирское барокко, но его прототип.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Спасо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-Преображенская церковь в Верхней Синячихе (Свердловская область) – самый западный и самый оригинальный образец стиля.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Церкви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Подгоры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(Тобольск) – несколько в основном заброшенных барочных церквей потрясающе смотрятся среди деревянного старого города у подножья кремлёвской горы; а вот сам кремль – это еще московская, а не сибирская, архитектура.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Воскресенская церковь в Томске – самый красивый образец стиля.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Церкви Иркутска – помимо всего прочего, украшены буддийскими (!) орнаментами.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Одигитриевский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собор в Улан-Удэ – сердце города, самый восточный образец стиля и первое в России сейсмостойкое здание.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Успенская церковь под Нерчинском – это скорее узорочье, но почти что на Дальнем Востоке! Самая дальняя от Москвы русская церковь XVIII века.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1160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04088"/>
            <a:ext cx="6419056" cy="42065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ДЕРЕВЯННЫЙ МОДЕРН</a:t>
            </a:r>
          </a:p>
        </p:txBody>
      </p:sp>
      <p:pic>
        <p:nvPicPr>
          <p:cNvPr id="4" name="Объект 3" descr="Основные русские архитектурные стил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7398568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722096" y="3705999"/>
            <a:ext cx="1421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Время: конец XIX – начало XX века.</a:t>
            </a:r>
          </a:p>
          <a:p>
            <a:r>
              <a:rPr lang="ru-RU" dirty="0" smtClean="0"/>
              <a:t>Место: вся бывшая Российская империя.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4899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640960" cy="6165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Да и, на самом деле, не только модерн – и эклектика, и отголоски классицизма: в полвека перед революцией русское деревянное зодчество переживало настоящий ренессанс. Причём если в допетровские времена задавали тон деревянные церкви, в XIX веке лидерство перешло к особнякам. Самым разным: городские дома, усадьбы, дачи… Зачастую – с деревянным кружевами. Как бывало в России не раз, законодателями этого стиля были купцы и промышленники из числа освободившихся крестьян, и лишь затем эту пришедшую из глубины России моду восприняли столичные интеллигенты. Огромные районы-ансамбли резных деревянных домов – одна из самых уникальных достопримечательностей России.</a:t>
            </a:r>
          </a:p>
        </p:txBody>
      </p:sp>
    </p:spTree>
    <p:extLst>
      <p:ext uri="{BB962C8B-B14F-4D97-AF65-F5344CB8AC3E}">
        <p14:creationId xmlns:p14="http://schemas.microsoft.com/office/powerpoint/2010/main" val="40801640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748464" cy="6237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Дачи начала ХХ века в окрестностях Москвы и особенно Петербурга.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Деревянные кварталы Вологды, в первую очередь Нижний посад и Заречье.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Козьмодемьянск на Волге – самая обильная и изящная резьба.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Солигалич на Костроме – самый цельный и подлинный деревянный старый город, где из рубленые даже торговые ряды.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Деревянные кварталы Астрахани, что особенно удивительно, если вспомнить, что вокруг пустыня.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Деревянные кварталы Томска, в первую очередь Татарская слобода и Воскресенская гора – пожалуй, лучший заповедник этого стиля.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Деревянные кварталы Иркутска – вместе с Томском и Вологдой завершает «большую тройку» русских деревянных городов.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3900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04088"/>
            <a:ext cx="5842992" cy="636680"/>
          </a:xfrm>
        </p:spPr>
        <p:txBody>
          <a:bodyPr>
            <a:normAutofit/>
          </a:bodyPr>
          <a:lstStyle/>
          <a:p>
            <a:r>
              <a:rPr lang="ru-RU" sz="3600" dirty="0"/>
              <a:t>КОНСТРУКТИВИЗМ</a:t>
            </a:r>
          </a:p>
        </p:txBody>
      </p:sp>
      <p:pic>
        <p:nvPicPr>
          <p:cNvPr id="4" name="Объект 3" descr="Основные русские архитектурные стил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7272808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668344" y="2348880"/>
            <a:ext cx="1475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Время: 1920-30-е годы XX века.</a:t>
            </a:r>
          </a:p>
          <a:p>
            <a:r>
              <a:rPr lang="ru-RU" dirty="0" smtClean="0"/>
              <a:t>Место: весь Советский Союз в довоенных границах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6809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820472" cy="62373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 любом иностранном учебнике по истории архитектуры о советском конструктивизме (он же «советский авангард») пишут с нескрываемым восхищением. В научно-популярной литературе именно он, как правило, представляет Россию. Конструктивизм многие путают с функционализмом, но их разница видна из названия: функционализм – он функционален, а авангард – он как стихи Маяковского: вызов всему старому миру с его традициями и шаблонами. Особенно безумны ранние творения, такие как дом Мельникова. Многие идеи, такие как дома-коммуны, оказались слишком радикальны и остались памятниками несбывшейся мечте. Здесь же – гиперболоиды инженера Шухова, появившиеся еще до революции. Самые грандиозные проекты, такие как московский Дворец Советов и ленинградская башня Татлина, так и остались на бумаге. К 1930-м годам конструктивизм подрастерял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авангардность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его образцы стали все больше походить на пятиэтажки, и на смену «отец народов» назначил сталинский ампир. Конструктивизм замышлялся как интернациональный стиль, но получился едва ли не самым русским: в нём воплотилась наша вечная мечта: взять – да перепрыгнуть через несколько столетий.</a:t>
            </a:r>
          </a:p>
        </p:txBody>
      </p:sp>
    </p:spTree>
    <p:extLst>
      <p:ext uri="{BB962C8B-B14F-4D97-AF65-F5344CB8AC3E}">
        <p14:creationId xmlns:p14="http://schemas.microsoft.com/office/powerpoint/2010/main" val="4356745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892480" cy="61653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Множество зданий и целых районов в Москве – на родине конструктивизма.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То же самое в Петербурге-Ленинграде: он хотя и не родина конструктивизма, но там этот стиль прижился даже лучше.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Шуховские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башни-гиперболоиды в Москве (Шаболовка), Нижнем Новгороде, Краснодаре и ещё десятке городов – типичный пример «опережения времени» лет этак на сто.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Иваново – настоящий конструктивистский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клондайк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: в 1920-30-е из конгломерата текстильных слободок тут пытались сделать образцовый город рабочих.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Екатеринбург – ансамбль проспекта Ленина, конструктивизм почти что «единой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фасадой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».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Новосибирск – ансамбль Красного проспекта, в том числе шедевры Андрея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Крячкова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Харьков – хотя он и остался за пределами России, настоящая столица конструктивизма – именно он. В первую очередь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Госпром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– шедевр этого стиля.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5921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21378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ДЕРЕВЯННОЕ ЗОДЧЕСТВО РУССКОГО СЕВЕРА</a:t>
            </a: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 descr="Основные русские архитектурные стил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14512"/>
            <a:ext cx="6053658" cy="48548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953250" y="4241936"/>
            <a:ext cx="2190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Время: испокон веков – до XIX века</a:t>
            </a:r>
          </a:p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Место: Русский Север</a:t>
            </a: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487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04088"/>
            <a:ext cx="6419056" cy="348648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НЕОКУПЕЧЕСКИЙ СТИЛЬ</a:t>
            </a:r>
          </a:p>
        </p:txBody>
      </p:sp>
      <p:pic>
        <p:nvPicPr>
          <p:cNvPr id="4" name="Объект 3" descr="Основные русские архитектурные стил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7056784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668344" y="1988840"/>
            <a:ext cx="1475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Время: конец XX – начало XXI века</a:t>
            </a:r>
          </a:p>
          <a:p>
            <a:r>
              <a:rPr lang="ru-RU" dirty="0" smtClean="0"/>
              <a:t>Место: вся Россия и </a:t>
            </a:r>
            <a:r>
              <a:rPr lang="ru-RU" dirty="0" err="1" smtClean="0"/>
              <a:t>пол-Казахстана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7705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496944" cy="63093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Барнаул и города Алтайского края – пожалуй, тут этот стиль в самом чистом виде.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Йошкар-Ола – неприметный город в последнее время заполонили бесчисленные стилизации, прототипы – от Венеции до марийских деревень (Троицкая церковь).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Саранск – натуральный «образец исторического центра конца XX – начала XXI века».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Нижний Новгород – возродившийся здесь в 1990-е годы модерн ценится в искусствоведческой среде и гордо называется «нижегородской архитектурной школой».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Уфа – впечатляющий сплав купеческого с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неокупеческим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Вологда – как и многие российские города, она потеряла очень много старинных деревянных домов… но порядком обогатилось и новыми.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А вообще-то – это есть в любом городе, вплоть до Москвы и Петербурга.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8262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Использованные ресурсы: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http://www.liveinternet.ru/users/4851831/post303156920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4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Сейчас уже никто не скажет, откуда взялось это зодчество: шатровые церкви, похожие на космические ракеты; избы-дворы размером с полпятиэтажки; серебристая осиновая «чешуя»- лемех на крышах и главках. Что-то, конечно, выковал суровый северный климат – хоть те же дома-дворы, где все, от жилья до хлева, убирали под одну крышу для защиты от снегов и морозов. Что-то, наверное, позаимствовали в незапамятные времена у соседей: </a:t>
            </a:r>
            <a:r>
              <a:rPr lang="ru-RU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клетские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церкви отдалённо напоминают варяжские </a:t>
            </a:r>
            <a:r>
              <a:rPr lang="ru-RU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ставкирки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а изобретение шатра пытаются оспорить татары. Как бы то ни было, всем этим типам построек более тысячи лет, и 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,например, 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первая София Новгородская, срубленная в год Крещения Руси, была шатровым храмом. Порожденные той землей, где стоят, её природой и историей, эти постройки столь же естественны, как окрестные рощи, холмы и реки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475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705678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7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Погост и музей Кижи в Карелии – самая совершенная (Преображенская) и самая старая уцелевшая (Воскрешения Лазаря) деревянные церкви в России.</a:t>
            </a:r>
          </a:p>
          <a:p>
            <a:pPr marL="0" indent="0">
              <a:buNone/>
            </a:pPr>
            <a:r>
              <a:rPr lang="ru-RU" sz="7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Кимжа</a:t>
            </a:r>
            <a:r>
              <a:rPr lang="ru-RU" sz="7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и другие сёла реки Мезени – самая цельная и подлинная деревянная Русь.</a:t>
            </a:r>
          </a:p>
          <a:p>
            <a:pPr marL="0" indent="0">
              <a:buNone/>
            </a:pPr>
            <a:r>
              <a:rPr lang="ru-RU" sz="7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Малые </a:t>
            </a:r>
            <a:r>
              <a:rPr lang="ru-RU" sz="7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Корелы</a:t>
            </a:r>
            <a:r>
              <a:rPr lang="ru-RU" sz="7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близ Архангельска – самый большой русский музей деревянного зодчества.</a:t>
            </a:r>
          </a:p>
          <a:p>
            <a:pPr marL="0" indent="0">
              <a:buNone/>
            </a:pPr>
            <a:r>
              <a:rPr lang="ru-RU" sz="7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Часовни </a:t>
            </a:r>
            <a:r>
              <a:rPr lang="ru-RU" sz="7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Кенозерского</a:t>
            </a:r>
            <a:r>
              <a:rPr lang="ru-RU" sz="7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национального парка – самый удобный для отдыха и экскурсий заповедник деревянной старины.</a:t>
            </a:r>
          </a:p>
          <a:p>
            <a:pPr marL="0" indent="0">
              <a:buNone/>
            </a:pPr>
            <a:r>
              <a:rPr lang="ru-RU" sz="7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Сретенско</a:t>
            </a:r>
            <a:r>
              <a:rPr lang="ru-RU" sz="7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-Михайловская церковь на месте исчезнувшего села Красная </a:t>
            </a:r>
            <a:r>
              <a:rPr lang="ru-RU" sz="7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Ляга</a:t>
            </a:r>
            <a:r>
              <a:rPr lang="ru-RU" sz="7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– самое зачарованное место.</a:t>
            </a:r>
          </a:p>
          <a:p>
            <a:pPr marL="0" indent="0">
              <a:buNone/>
            </a:pPr>
            <a:r>
              <a:rPr lang="ru-RU" sz="7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Варзуга </a:t>
            </a:r>
            <a:r>
              <a:rPr lang="ru-RU" sz="7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и другие сёла Терского берега в Мурманской области – самые северные старые русские сёла.</a:t>
            </a:r>
          </a:p>
          <a:p>
            <a:pPr marL="0" indent="0">
              <a:buNone/>
            </a:pPr>
            <a:r>
              <a:rPr lang="ru-RU" sz="7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Невский лесопарк под Петербургом – воссозданная церковь </a:t>
            </a:r>
            <a:r>
              <a:rPr lang="ru-RU" sz="7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Вытегорского</a:t>
            </a:r>
            <a:r>
              <a:rPr lang="ru-RU" sz="7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погоста, самая большая и сложная из уцелевших до ХХ века, но сгоревшая в 1960-е годы.</a:t>
            </a:r>
          </a:p>
          <a:p>
            <a:pPr marL="0" indent="0">
              <a:buNone/>
            </a:pPr>
            <a:r>
              <a:rPr lang="ru-RU" sz="7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260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МОСКОВСКОЕ БАРОККО И УЗОРОЧЬЕ</a:t>
            </a:r>
          </a:p>
        </p:txBody>
      </p:sp>
      <p:pic>
        <p:nvPicPr>
          <p:cNvPr id="4" name="Объект 3" descr="Основные русские архитектурные стил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6624736" cy="47971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948264" y="2967334"/>
            <a:ext cx="2195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Время: XVII-XVIII века</a:t>
            </a:r>
          </a:p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Место: Средняя Россия, Русский Север и Поволжье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284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496944" cy="61653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Услышав словосочетание «русская церковь», чаще всего представляешь себе образцы именно этого стиля. Эти ни то пряничные, ни то игрушечные церквушки с пышными формами, непременной бело-красным расцветкой, фейерверком кокошников над крышей, разноцветными главками и вычурными крестами. В Москве и окрестных городах в середине XVII века этот стиль пришёл на смену суровой, холодной византийской архитектуре, господствовавшей со времён Древней Руси. Более раннее узорочье отождествляют с маньеризмом, но провести границу между ним и собственно московским барокко не так-то просто – один стиль плавно вырос из другого. У их истоков стояли купцы. Они ходили торговать в Европу и видели там новые веяния… но создали нечто совершенное иное. Скорее всего, им просто захотелось новизны</a:t>
            </a:r>
          </a:p>
        </p:txBody>
      </p:sp>
    </p:spTree>
    <p:extLst>
      <p:ext uri="{BB962C8B-B14F-4D97-AF65-F5344CB8AC3E}">
        <p14:creationId xmlns:p14="http://schemas.microsoft.com/office/powerpoint/2010/main" val="29780267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704088"/>
            <a:ext cx="6275040" cy="42065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Семь ярких примеров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Церковь Троицы в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Никитниках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(Москва) – самый первый образец стиля.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Успенский собор в Рязанском кремле – самый внушительный в размерах образец стиля.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Теремной дворец в Московском кремле – самый большой узорочный дворец.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Высоко-Петровский монастырь в Москве – самый целостный ансамбль русского барокко.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Церковь Иоанна Предтечи в Ярославле – самый причудливый образец стиля, и к тому же она изображена на купюре в 1000 рублей.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Петропавловский собор в Казани – самый совершенный образец стиля.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Троицкий собор и другие церкви в Соликамске (Пермский край) – лучший ансамбль этого стиля вдали от Москвы.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8865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203032" cy="86409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«ЛОЖНАЯ ГОТИКА»</a:t>
            </a:r>
          </a:p>
        </p:txBody>
      </p:sp>
      <p:pic>
        <p:nvPicPr>
          <p:cNvPr id="4" name="Объект 3" descr="Основные русские архитектурные стил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7320284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740352" y="1268760"/>
            <a:ext cx="14036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Время: конец XVIII – начало XIX века.</a:t>
            </a:r>
          </a:p>
          <a:p>
            <a:r>
              <a:rPr lang="ru-RU" dirty="0" smtClean="0"/>
              <a:t>Место: окрест.</a:t>
            </a:r>
          </a:p>
          <a:p>
            <a:r>
              <a:rPr lang="ru-RU" dirty="0" smtClean="0"/>
              <a:t>Москвы и Петербурга.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9769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363272" cy="62373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…Устав от строгости классицизма и безумия барокко, европейцы в XVIII веке вдруг вспомнили о готике, первом архитектурном стиле, который они изобрели сами, без оглядки на греков и римлян. Европейские города, а в России – усадьбы самых просвещенных купцов и аристократов тогда украсили многочисленные стилизации под ту эпоху. Но вышло то же, что и с барокко полутора веками ранее: Казаков, Баженов, </a:t>
            </a:r>
            <a:r>
              <a:rPr lang="ru-RU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Фельтен</a:t>
            </a: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скорее всего сами не заметив как, создали совершенно русский архитектурный стиль, который и называют теперь даже не «неоготикой», а «ложной готикой». В сущности, это просто русское барокко удачно замаскировалось под готику. Показательно и то, что старообрядцы, хранители Руси Допетровской, которым в те годы Екатерина II даровала недолгую оттепель, свои храмы строили именно в этом стиле, предпочтя его «</a:t>
            </a:r>
            <a:r>
              <a:rPr lang="ru-RU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латынянскому</a:t>
            </a: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» классицизму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69139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</TotalTime>
  <Words>1836</Words>
  <Application>Microsoft Office PowerPoint</Application>
  <PresentationFormat>Экран (4:3)</PresentationFormat>
  <Paragraphs>87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МОСКОВСКОЕ БАРОККО И УЗОРОЧЬЕ</vt:lpstr>
      <vt:lpstr>Презентация PowerPoint</vt:lpstr>
      <vt:lpstr>Семь ярких примеров</vt:lpstr>
      <vt:lpstr>«ЛОЖНАЯ ГОТИКА»</vt:lpstr>
      <vt:lpstr>Презентация PowerPoint</vt:lpstr>
      <vt:lpstr>Презентация PowerPoint</vt:lpstr>
      <vt:lpstr>СИБИРСКОЕ БАРОККО</vt:lpstr>
      <vt:lpstr>Презентация PowerPoint</vt:lpstr>
      <vt:lpstr>Презентация PowerPoint</vt:lpstr>
      <vt:lpstr>ДЕРЕВЯННЫЙ МОДЕРН</vt:lpstr>
      <vt:lpstr>Презентация PowerPoint</vt:lpstr>
      <vt:lpstr>Презентация PowerPoint</vt:lpstr>
      <vt:lpstr>КОНСТРУКТИВИЗМ</vt:lpstr>
      <vt:lpstr>Презентация PowerPoint</vt:lpstr>
      <vt:lpstr>Презентация PowerPoint</vt:lpstr>
      <vt:lpstr>НЕОКУПЕЧЕСКИЙ СТИЛЬ</vt:lpstr>
      <vt:lpstr>Презентация PowerPoint</vt:lpstr>
      <vt:lpstr>Использованные ресурсы: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2014-02-07T09:26:11Z</dcterms:created>
  <dcterms:modified xsi:type="dcterms:W3CDTF">2014-02-07T10:58:34Z</dcterms:modified>
</cp:coreProperties>
</file>