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6" r:id="rId3"/>
    <p:sldId id="272" r:id="rId4"/>
    <p:sldId id="273" r:id="rId5"/>
    <p:sldId id="257" r:id="rId6"/>
    <p:sldId id="258" r:id="rId7"/>
    <p:sldId id="259" r:id="rId8"/>
    <p:sldId id="260" r:id="rId9"/>
    <p:sldId id="267" r:id="rId10"/>
    <p:sldId id="261" r:id="rId11"/>
    <p:sldId id="269" r:id="rId12"/>
    <p:sldId id="262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1142976" y="142852"/>
            <a:ext cx="70723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072362" cy="192882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  <a:cs typeface="Aparajita" pitchFamily="34" charset="0"/>
              </a:rPr>
              <a:t>Опера Жоржа Бизе</a:t>
            </a:r>
            <a:br>
              <a:rPr lang="ru-RU" b="1" i="1" dirty="0" smtClean="0">
                <a:solidFill>
                  <a:schemeClr val="bg1"/>
                </a:solidFill>
                <a:latin typeface="Georgia" pitchFamily="18" charset="0"/>
                <a:cs typeface="Aparajita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  <a:cs typeface="Aparajita" pitchFamily="34" charset="0"/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  <a:latin typeface="Georgia" pitchFamily="18" charset="0"/>
                <a:cs typeface="Aparajita" pitchFamily="34" charset="0"/>
              </a:rPr>
              <a:t>Кармен</a:t>
            </a: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  <a:cs typeface="Aparajita" pitchFamily="34" charset="0"/>
              </a:rPr>
              <a:t>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3380"/>
            <a:ext cx="9144000" cy="2714620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chemeClr val="bg1"/>
                </a:solidFill>
              </a:rPr>
              <a:t>Куплеты Тореадора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Тореадор - в испанском бою быков главный участник, убивающий быка.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bg1"/>
                </a:solidFill>
              </a:rPr>
              <a:t>Куплеты Тореадора</a:t>
            </a:r>
            <a:br>
              <a:rPr lang="ru-RU" sz="4000" b="1" i="1" u="sng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сцена – коррида - народ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3362" cy="990584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chemeClr val="bg1"/>
                </a:solidFill>
              </a:rPr>
              <a:t>ария </a:t>
            </a:r>
            <a:r>
              <a:rPr lang="ru-RU" sz="4800" b="1" i="1" u="sng" dirty="0" err="1" smtClean="0">
                <a:solidFill>
                  <a:schemeClr val="bg1"/>
                </a:solidFill>
              </a:rPr>
              <a:t>Хозе</a:t>
            </a:r>
            <a:r>
              <a:rPr lang="ru-RU" sz="4800" b="1" i="1" u="sng" dirty="0" smtClean="0">
                <a:solidFill>
                  <a:schemeClr val="bg1"/>
                </a:solidFill>
              </a:rPr>
              <a:t> </a:t>
            </a:r>
            <a:endParaRPr lang="ru-RU" sz="4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r"/>
            <a:r>
              <a:rPr lang="ru-RU" sz="4800" b="1" i="1" dirty="0" smtClean="0">
                <a:solidFill>
                  <a:schemeClr val="bg1"/>
                </a:solidFill>
              </a:rPr>
              <a:t>Финальная</a:t>
            </a:r>
            <a:r>
              <a:rPr lang="ru-RU" sz="4800" b="1" i="1" dirty="0" smtClean="0"/>
              <a:t> </a:t>
            </a:r>
            <a:r>
              <a:rPr lang="ru-RU" sz="4800" b="1" i="1" dirty="0" smtClean="0">
                <a:solidFill>
                  <a:schemeClr val="bg1"/>
                </a:solidFill>
              </a:rPr>
              <a:t>сцена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урока?</a:t>
            </a:r>
          </a:p>
          <a:p>
            <a:r>
              <a:rPr lang="ru-RU" dirty="0" smtClean="0"/>
              <a:t>Назвать композитора  оперы, а так же указать годы жизни</a:t>
            </a:r>
          </a:p>
          <a:p>
            <a:r>
              <a:rPr lang="ru-RU" dirty="0" smtClean="0"/>
              <a:t>Перечислить главных героев оперы</a:t>
            </a:r>
          </a:p>
          <a:p>
            <a:r>
              <a:rPr lang="ru-RU" dirty="0" smtClean="0"/>
              <a:t>Рассказать основную идею оперы</a:t>
            </a:r>
          </a:p>
          <a:p>
            <a:r>
              <a:rPr lang="ru-RU" dirty="0" smtClean="0"/>
              <a:t>Дать определение слову увертюра</a:t>
            </a:r>
          </a:p>
          <a:p>
            <a:r>
              <a:rPr lang="ru-RU" dirty="0" smtClean="0"/>
              <a:t>Назвать  музыкальные отрывки из оперы звучавшие на уроке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19608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/>
              <a:t>Спасибо за внимание!!!</a:t>
            </a:r>
            <a:endParaRPr lang="ru-RU" sz="88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9545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428604"/>
            <a:ext cx="3929058" cy="6072229"/>
          </a:xfrm>
          <a:noFill/>
        </p:spPr>
        <p:txBody>
          <a:bodyPr>
            <a:normAutofit fontScale="90000"/>
          </a:bodyPr>
          <a:lstStyle/>
          <a:p>
            <a:r>
              <a:rPr lang="ru-RU" sz="6600" i="1" dirty="0" smtClean="0"/>
              <a:t>Жорж Бизе </a:t>
            </a:r>
            <a:r>
              <a:rPr lang="ru-RU" dirty="0" smtClean="0"/>
              <a:t>приобрел всемирную известность как автор</a:t>
            </a:r>
            <a:r>
              <a:rPr lang="en-US" dirty="0" smtClean="0"/>
              <a:t> </a:t>
            </a:r>
            <a:r>
              <a:rPr lang="ru-RU" dirty="0" smtClean="0"/>
              <a:t>оперы „</a:t>
            </a:r>
            <a:r>
              <a:rPr lang="ru-RU" dirty="0" err="1" smtClean="0"/>
              <a:t>Кармен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5072066" cy="135732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французский композитор</a:t>
            </a:r>
            <a:r>
              <a:rPr lang="ru-RU" sz="3600" dirty="0" smtClean="0">
                <a:solidFill>
                  <a:schemeClr val="bg1"/>
                </a:solidFill>
              </a:rPr>
              <a:t>(1838-1875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107157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42984"/>
            <a:ext cx="8305800" cy="5000660"/>
          </a:xfrm>
        </p:spPr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Жорж Бизе начал работать над оперой «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 в 1874 году. Сюжет её заимствован из одноименной новеллы французского писателя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Проспера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Мериме (1803—1870), написанной в 1845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году. Премьера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 состоялась во Франции городе Париже в театре «Опера-Комик» 3 марта 1875 года и закончилась полным провалом.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42912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214290"/>
            <a:ext cx="4929222" cy="6215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Русский композитор Пётр Ильич Чайковский в 1880 году напишет:</a:t>
            </a: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Опера Бизе — шедевр, одна из тех немногих вещей, которым суждено отразить в себе в сильнейшей степени музыкальные стремления целой эпохи. Лет через десять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будет самой популярной оперой в мире…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Слова Чайковского оказались пророческими. Опера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и по сей день является одним из самых популярных театральных представлений.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Опера «</a:t>
            </a:r>
            <a:r>
              <a:rPr lang="ru-RU" sz="7200" dirty="0" err="1" smtClean="0"/>
              <a:t>Кармен</a:t>
            </a:r>
            <a:r>
              <a:rPr lang="ru-RU" sz="7200" dirty="0" smtClean="0"/>
              <a:t>»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Кармен</a:t>
            </a:r>
            <a:r>
              <a:rPr lang="ru-RU" dirty="0" smtClean="0"/>
              <a:t>» — опера Жоржа Бизе в 4 актах, по мотивам одноимённой новеллы </a:t>
            </a:r>
            <a:r>
              <a:rPr lang="ru-RU" dirty="0" err="1" smtClean="0"/>
              <a:t>Проспера</a:t>
            </a:r>
            <a:r>
              <a:rPr lang="ru-RU" dirty="0" smtClean="0"/>
              <a:t> Мериме.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Главные герои:</a:t>
            </a:r>
          </a:p>
          <a:p>
            <a:pPr>
              <a:buNone/>
            </a:pPr>
            <a:r>
              <a:rPr lang="ru-RU" dirty="0" err="1" smtClean="0"/>
              <a:t>Кармен</a:t>
            </a:r>
            <a:r>
              <a:rPr lang="ru-RU" dirty="0" smtClean="0"/>
              <a:t> – темпераментная и смелая цыганка</a:t>
            </a:r>
          </a:p>
          <a:p>
            <a:pPr>
              <a:buNone/>
            </a:pPr>
            <a:r>
              <a:rPr lang="ru-RU" dirty="0" err="1" smtClean="0"/>
              <a:t>Хозе</a:t>
            </a:r>
            <a:r>
              <a:rPr lang="ru-RU" dirty="0" smtClean="0"/>
              <a:t> – солдат</a:t>
            </a:r>
          </a:p>
          <a:p>
            <a:pPr>
              <a:buNone/>
            </a:pPr>
            <a:r>
              <a:rPr lang="ru-RU" dirty="0" err="1" smtClean="0"/>
              <a:t>Эскамильо</a:t>
            </a:r>
            <a:r>
              <a:rPr lang="ru-RU" dirty="0" smtClean="0"/>
              <a:t>(Тореадор) –богатый и знаменитый</a:t>
            </a:r>
          </a:p>
          <a:p>
            <a:pPr>
              <a:buNone/>
            </a:pPr>
            <a:r>
              <a:rPr lang="ru-RU" dirty="0" smtClean="0"/>
              <a:t>Хор – народ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Действие происходит в Испании, около 1830 года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познакомится с трагической судьбой цыганки </a:t>
            </a:r>
            <a:r>
              <a:rPr lang="ru-RU" dirty="0" err="1" smtClean="0"/>
              <a:t>Кармен</a:t>
            </a:r>
            <a:r>
              <a:rPr lang="ru-RU" dirty="0" smtClean="0"/>
              <a:t> и полюбившего её солдата </a:t>
            </a:r>
            <a:r>
              <a:rPr lang="ru-RU" dirty="0" err="1" smtClean="0"/>
              <a:t>Хозе</a:t>
            </a:r>
            <a:r>
              <a:rPr lang="ru-RU" dirty="0" smtClean="0"/>
              <a:t>, которого </a:t>
            </a:r>
            <a:r>
              <a:rPr lang="ru-RU" dirty="0" err="1" smtClean="0"/>
              <a:t>Кармен</a:t>
            </a:r>
            <a:r>
              <a:rPr lang="ru-RU" dirty="0" smtClean="0"/>
              <a:t> покидает ради молодого Тореро. Взаимоотношения героев и гибель </a:t>
            </a:r>
            <a:r>
              <a:rPr lang="ru-RU" dirty="0" err="1" smtClean="0"/>
              <a:t>Кармен</a:t>
            </a:r>
            <a:r>
              <a:rPr lang="ru-RU" dirty="0" smtClean="0"/>
              <a:t> от руки </a:t>
            </a:r>
            <a:r>
              <a:rPr lang="ru-RU" dirty="0" err="1" smtClean="0"/>
              <a:t>Хозе</a:t>
            </a:r>
            <a:r>
              <a:rPr lang="ru-RU" dirty="0" smtClean="0"/>
              <a:t> предопределены Роком. Действие заканчивается на площадке Корриды.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Увертюра </a:t>
            </a:r>
            <a:r>
              <a:rPr lang="ru-RU" dirty="0" smtClean="0">
                <a:solidFill>
                  <a:schemeClr val="bg1"/>
                </a:solidFill>
              </a:rPr>
              <a:t>– оперное вступление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исполняемое оркестром.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u="sng" dirty="0" smtClean="0">
                <a:solidFill>
                  <a:schemeClr val="bg1"/>
                </a:solidFill>
              </a:rPr>
              <a:t>Увертюра к опере «</a:t>
            </a:r>
            <a:r>
              <a:rPr lang="ru-RU" sz="4800" b="1" i="1" u="sng" dirty="0" err="1" smtClean="0">
                <a:solidFill>
                  <a:schemeClr val="bg1"/>
                </a:solidFill>
              </a:rPr>
              <a:t>Кармен</a:t>
            </a:r>
            <a:r>
              <a:rPr lang="ru-RU" sz="4800" b="1" i="1" u="sng" dirty="0" smtClean="0">
                <a:solidFill>
                  <a:schemeClr val="bg1"/>
                </a:solidFill>
              </a:rPr>
              <a:t>».</a:t>
            </a:r>
          </a:p>
          <a:p>
            <a:pPr>
              <a:buNone/>
            </a:pPr>
            <a:endParaRPr lang="ru-RU" sz="4800" b="1" i="1" u="sng" dirty="0" smtClean="0"/>
          </a:p>
          <a:p>
            <a:pPr>
              <a:buNone/>
            </a:pPr>
            <a:endParaRPr lang="ru-RU" sz="4800" b="1" i="1" u="sng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400" b="1" i="1" u="sng" dirty="0" smtClean="0"/>
              <a:t/>
            </a:r>
            <a:br>
              <a:rPr lang="ru-RU" sz="4400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sz="4400" b="1" i="1" u="sng" dirty="0" smtClean="0"/>
              <a:t>Хабанера</a:t>
            </a:r>
            <a:r>
              <a:rPr lang="ru-RU" dirty="0" smtClean="0"/>
              <a:t> </a:t>
            </a:r>
            <a:r>
              <a:rPr lang="ru-RU" dirty="0" smtClean="0"/>
              <a:t>вступительная ария главной героини </a:t>
            </a:r>
            <a:r>
              <a:rPr lang="ru-RU" dirty="0" err="1" smtClean="0"/>
              <a:t>Кармен</a:t>
            </a:r>
            <a:r>
              <a:rPr lang="ru-RU" dirty="0" smtClean="0"/>
              <a:t> (Любовь – мятежная птица)</a:t>
            </a:r>
            <a:br>
              <a:rPr lang="ru-RU" dirty="0" smtClean="0"/>
            </a:br>
            <a:r>
              <a:rPr lang="ru-RU" dirty="0" smtClean="0"/>
              <a:t>исполняется меццо-сопрано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u="sng" dirty="0" smtClean="0"/>
              <a:t>Сегидилья</a:t>
            </a:r>
            <a:r>
              <a:rPr lang="ru-RU" dirty="0" smtClean="0"/>
              <a:t> еще одна характеристика </a:t>
            </a:r>
            <a:r>
              <a:rPr lang="ru-RU" dirty="0" err="1" smtClean="0"/>
              <a:t>Кармен</a:t>
            </a:r>
            <a:r>
              <a:rPr lang="ru-RU" dirty="0" smtClean="0"/>
              <a:t>, интонации испанского фольклора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77" cy="68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291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Опера Жоржа Бизе «Кармен»</vt:lpstr>
      <vt:lpstr>Жорж Бизе приобрел всемирную известность как автор оперы „Кармен”</vt:lpstr>
      <vt:lpstr>ИСТОРИЯ СОЗДАНИЯ</vt:lpstr>
      <vt:lpstr>Слайд 4</vt:lpstr>
      <vt:lpstr>Опера «Кармен»</vt:lpstr>
      <vt:lpstr>Цель:</vt:lpstr>
      <vt:lpstr>Увертюра – оперное вступление, исполняемое оркестром.  </vt:lpstr>
      <vt:lpstr>      Хабанера вступительная ария главной героини Кармен (Любовь – мятежная птица) исполняется меццо-сопрано  Сегидилья еще одна характеристика Кармен, интонации испанского фольклора</vt:lpstr>
      <vt:lpstr>Слайд 9</vt:lpstr>
      <vt:lpstr>Куплеты Тореадора Тореадор - в испанском бою быков главный участник, убивающий быка. </vt:lpstr>
      <vt:lpstr>Куплеты Тореадора сцена – коррида - народ</vt:lpstr>
      <vt:lpstr>ария Хозе </vt:lpstr>
      <vt:lpstr>Финальная сцена</vt:lpstr>
      <vt:lpstr>Вопросы: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Жорж Бизе приобрел всемирную известность как автор оперы „Кармен”</dc:title>
  <cp:lastModifiedBy>музыка</cp:lastModifiedBy>
  <cp:revision>18</cp:revision>
  <dcterms:modified xsi:type="dcterms:W3CDTF">2014-01-30T08:30:05Z</dcterms:modified>
</cp:coreProperties>
</file>