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0" r:id="rId9"/>
    <p:sldId id="271" r:id="rId10"/>
    <p:sldId id="272" r:id="rId11"/>
    <p:sldId id="273" r:id="rId12"/>
    <p:sldId id="264" r:id="rId13"/>
    <p:sldId id="265" r:id="rId14"/>
    <p:sldId id="266" r:id="rId15"/>
    <p:sldId id="274" r:id="rId16"/>
    <p:sldId id="268" r:id="rId17"/>
    <p:sldId id="267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1B7B8-A013-46A0-B326-5C40955A753E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50A3A-F56B-4331-90E0-25D672717337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3274821B-45DE-4A95-9B21-29810246129F}" type="parTrans" cxnId="{648AA625-8BEB-4895-A227-277A40815711}">
      <dgm:prSet/>
      <dgm:spPr/>
      <dgm:t>
        <a:bodyPr/>
        <a:lstStyle/>
        <a:p>
          <a:endParaRPr lang="ru-RU"/>
        </a:p>
      </dgm:t>
    </dgm:pt>
    <dgm:pt modelId="{33F2C08B-0844-48E5-ABDA-AD11AF178BB4}" type="sibTrans" cxnId="{648AA625-8BEB-4895-A227-277A40815711}">
      <dgm:prSet/>
      <dgm:spPr/>
      <dgm:t>
        <a:bodyPr/>
        <a:lstStyle/>
        <a:p>
          <a:endParaRPr lang="ru-RU"/>
        </a:p>
      </dgm:t>
    </dgm:pt>
    <dgm:pt modelId="{059CDD4C-DDD2-4E2F-91F1-3A175BE6C4A4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360BE6C5-80DD-49D9-90AC-EAD4E88796E0}" type="sibTrans" cxnId="{E8D29474-7CAF-4AE7-A0A1-45DD613B3448}">
      <dgm:prSet/>
      <dgm:spPr/>
      <dgm:t>
        <a:bodyPr/>
        <a:lstStyle/>
        <a:p>
          <a:endParaRPr lang="ru-RU"/>
        </a:p>
      </dgm:t>
    </dgm:pt>
    <dgm:pt modelId="{97190A39-0F35-4D6E-ADE1-0E3EC68F5417}" type="parTrans" cxnId="{E8D29474-7CAF-4AE7-A0A1-45DD613B3448}">
      <dgm:prSet/>
      <dgm:spPr/>
      <dgm:t>
        <a:bodyPr/>
        <a:lstStyle/>
        <a:p>
          <a:endParaRPr lang="ru-RU"/>
        </a:p>
      </dgm:t>
    </dgm:pt>
    <dgm:pt modelId="{1707768E-2304-46BD-AA56-4458CF670ADC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300F8E20-C99E-4901-91E8-66DA517D40D3}" type="sibTrans" cxnId="{66AFB459-CE9C-4EAA-B5C8-655085894213}">
      <dgm:prSet/>
      <dgm:spPr/>
      <dgm:t>
        <a:bodyPr/>
        <a:lstStyle/>
        <a:p>
          <a:endParaRPr lang="ru-RU"/>
        </a:p>
      </dgm:t>
    </dgm:pt>
    <dgm:pt modelId="{A6063D03-EA5B-4538-9A3A-5B54A19D6E6F}" type="parTrans" cxnId="{66AFB459-CE9C-4EAA-B5C8-655085894213}">
      <dgm:prSet/>
      <dgm:spPr/>
      <dgm:t>
        <a:bodyPr/>
        <a:lstStyle/>
        <a:p>
          <a:endParaRPr lang="ru-RU"/>
        </a:p>
      </dgm:t>
    </dgm:pt>
    <dgm:pt modelId="{3863BD14-CF13-4DE8-BB65-0FA7A43A3DB8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7BC6FB29-D679-4281-B3AD-B57996ABD81E}" type="sibTrans" cxnId="{EC4ADD3D-67CE-44CF-990E-A451023C9446}">
      <dgm:prSet/>
      <dgm:spPr/>
      <dgm:t>
        <a:bodyPr/>
        <a:lstStyle/>
        <a:p>
          <a:endParaRPr lang="ru-RU"/>
        </a:p>
      </dgm:t>
    </dgm:pt>
    <dgm:pt modelId="{8945844F-88F8-4B07-B21F-8A069F9BC799}" type="parTrans" cxnId="{EC4ADD3D-67CE-44CF-990E-A451023C9446}">
      <dgm:prSet/>
      <dgm:spPr/>
      <dgm:t>
        <a:bodyPr/>
        <a:lstStyle/>
        <a:p>
          <a:endParaRPr lang="ru-RU"/>
        </a:p>
      </dgm:t>
    </dgm:pt>
    <dgm:pt modelId="{198ABD2E-BAF5-493F-B267-D7CE35630BFF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44243575-FCDE-4CCD-BEDE-D1CB8C0DA255}" type="sibTrans" cxnId="{5A92B686-28BF-4487-A8D4-7AFE0D37D800}">
      <dgm:prSet/>
      <dgm:spPr/>
      <dgm:t>
        <a:bodyPr/>
        <a:lstStyle/>
        <a:p>
          <a:endParaRPr lang="ru-RU"/>
        </a:p>
      </dgm:t>
    </dgm:pt>
    <dgm:pt modelId="{A7895A1A-9F57-483F-AAB0-312144973C75}" type="parTrans" cxnId="{5A92B686-28BF-4487-A8D4-7AFE0D37D800}">
      <dgm:prSet/>
      <dgm:spPr/>
      <dgm:t>
        <a:bodyPr/>
        <a:lstStyle/>
        <a:p>
          <a:endParaRPr lang="ru-RU"/>
        </a:p>
      </dgm:t>
    </dgm:pt>
    <dgm:pt modelId="{70857EB4-A53F-421F-AE4B-3D312614CAD5}" type="pres">
      <dgm:prSet presAssocID="{1691B7B8-A013-46A0-B326-5C40955A75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E7E9B15-8DAC-4A2E-9957-A8FE7A9EC5D4}" type="pres">
      <dgm:prSet presAssocID="{31450A3A-F56B-4331-90E0-25D672717337}" presName="singleCycle" presStyleCnt="0"/>
      <dgm:spPr/>
    </dgm:pt>
    <dgm:pt modelId="{4EF35C27-46BB-4095-9E4F-D0DC6D0726EC}" type="pres">
      <dgm:prSet presAssocID="{31450A3A-F56B-4331-90E0-25D672717337}" presName="singleCenter" presStyleLbl="node1" presStyleIdx="0" presStyleCnt="5" custScaleX="426667" custLinFactNeighborX="14492" custLinFactNeighborY="-4214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9FFD1E2-7BDD-4790-983B-0380707F6FBA}" type="pres">
      <dgm:prSet presAssocID="{A6063D03-EA5B-4538-9A3A-5B54A19D6E6F}" presName="Name56" presStyleLbl="parChTrans1D2" presStyleIdx="0" presStyleCnt="4"/>
      <dgm:spPr/>
      <dgm:t>
        <a:bodyPr/>
        <a:lstStyle/>
        <a:p>
          <a:endParaRPr lang="ru-RU"/>
        </a:p>
      </dgm:t>
    </dgm:pt>
    <dgm:pt modelId="{006AB078-0C7E-474F-ACDD-7E44704F3636}" type="pres">
      <dgm:prSet presAssocID="{1707768E-2304-46BD-AA56-4458CF670ADC}" presName="text0" presStyleLbl="node1" presStyleIdx="1" presStyleCnt="5" custScaleX="248421" custRadScaleRad="132649" custRadScaleInc="19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C1428-C2E3-46CD-8EF8-8716E74092F2}" type="pres">
      <dgm:prSet presAssocID="{8945844F-88F8-4B07-B21F-8A069F9BC799}" presName="Name56" presStyleLbl="parChTrans1D2" presStyleIdx="1" presStyleCnt="4"/>
      <dgm:spPr/>
      <dgm:t>
        <a:bodyPr/>
        <a:lstStyle/>
        <a:p>
          <a:endParaRPr lang="ru-RU"/>
        </a:p>
      </dgm:t>
    </dgm:pt>
    <dgm:pt modelId="{AE69CE41-CF18-475E-8F63-DE5F9F8F224F}" type="pres">
      <dgm:prSet presAssocID="{3863BD14-CF13-4DE8-BB65-0FA7A43A3DB8}" presName="text0" presStyleLbl="node1" presStyleIdx="2" presStyleCnt="5" custScaleX="429206" custRadScaleRad="101961" custRadScaleInc="319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60C61-7E60-4D95-A9E8-4D1EE33E1F44}" type="pres">
      <dgm:prSet presAssocID="{A7895A1A-9F57-483F-AAB0-312144973C75}" presName="Name56" presStyleLbl="parChTrans1D2" presStyleIdx="2" presStyleCnt="4"/>
      <dgm:spPr/>
      <dgm:t>
        <a:bodyPr/>
        <a:lstStyle/>
        <a:p>
          <a:endParaRPr lang="ru-RU"/>
        </a:p>
      </dgm:t>
    </dgm:pt>
    <dgm:pt modelId="{280A18F8-198A-4BFE-BB93-0B891857E3D4}" type="pres">
      <dgm:prSet presAssocID="{198ABD2E-BAF5-493F-B267-D7CE35630BFF}" presName="text0" presStyleLbl="node1" presStyleIdx="3" presStyleCnt="5" custScaleX="209949" custRadScaleRad="170960" custRadScaleInc="198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4D292-449B-445F-B1B4-D6F33AD440DF}" type="pres">
      <dgm:prSet presAssocID="{97190A39-0F35-4D6E-ADE1-0E3EC68F5417}" presName="Name56" presStyleLbl="parChTrans1D2" presStyleIdx="3" presStyleCnt="4"/>
      <dgm:spPr/>
      <dgm:t>
        <a:bodyPr/>
        <a:lstStyle/>
        <a:p>
          <a:endParaRPr lang="ru-RU"/>
        </a:p>
      </dgm:t>
    </dgm:pt>
    <dgm:pt modelId="{59ABACA7-AEB0-4235-90D3-260C479DC938}" type="pres">
      <dgm:prSet presAssocID="{059CDD4C-DDD2-4E2F-91F1-3A175BE6C4A4}" presName="text0" presStyleLbl="node1" presStyleIdx="4" presStyleCnt="5" custScaleX="278432" custRadScaleRad="154839" custRadScaleInc="-330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E2F602-CBFF-41B9-8537-5A2304D60E50}" type="presOf" srcId="{31450A3A-F56B-4331-90E0-25D672717337}" destId="{4EF35C27-46BB-4095-9E4F-D0DC6D0726EC}" srcOrd="0" destOrd="0" presId="urn:microsoft.com/office/officeart/2008/layout/RadialCluster"/>
    <dgm:cxn modelId="{B5D4F8D3-15BC-4B5D-8AE2-5177BC65CD57}" type="presOf" srcId="{A6063D03-EA5B-4538-9A3A-5B54A19D6E6F}" destId="{49FFD1E2-7BDD-4790-983B-0380707F6FBA}" srcOrd="0" destOrd="0" presId="urn:microsoft.com/office/officeart/2008/layout/RadialCluster"/>
    <dgm:cxn modelId="{10EE06AC-B270-444C-9B1D-113E933B73D6}" type="presOf" srcId="{1691B7B8-A013-46A0-B326-5C40955A753E}" destId="{70857EB4-A53F-421F-AE4B-3D312614CAD5}" srcOrd="0" destOrd="0" presId="urn:microsoft.com/office/officeart/2008/layout/RadialCluster"/>
    <dgm:cxn modelId="{FEF95E2B-FC37-4A20-8C33-2D85A9337DC0}" type="presOf" srcId="{A7895A1A-9F57-483F-AAB0-312144973C75}" destId="{FEB60C61-7E60-4D95-A9E8-4D1EE33E1F44}" srcOrd="0" destOrd="0" presId="urn:microsoft.com/office/officeart/2008/layout/RadialCluster"/>
    <dgm:cxn modelId="{5A92B686-28BF-4487-A8D4-7AFE0D37D800}" srcId="{31450A3A-F56B-4331-90E0-25D672717337}" destId="{198ABD2E-BAF5-493F-B267-D7CE35630BFF}" srcOrd="2" destOrd="0" parTransId="{A7895A1A-9F57-483F-AAB0-312144973C75}" sibTransId="{44243575-FCDE-4CCD-BEDE-D1CB8C0DA255}"/>
    <dgm:cxn modelId="{66AFB459-CE9C-4EAA-B5C8-655085894213}" srcId="{31450A3A-F56B-4331-90E0-25D672717337}" destId="{1707768E-2304-46BD-AA56-4458CF670ADC}" srcOrd="0" destOrd="0" parTransId="{A6063D03-EA5B-4538-9A3A-5B54A19D6E6F}" sibTransId="{300F8E20-C99E-4901-91E8-66DA517D40D3}"/>
    <dgm:cxn modelId="{77963333-AF79-4E98-8DFE-14EEBBE7500B}" type="presOf" srcId="{198ABD2E-BAF5-493F-B267-D7CE35630BFF}" destId="{280A18F8-198A-4BFE-BB93-0B891857E3D4}" srcOrd="0" destOrd="0" presId="urn:microsoft.com/office/officeart/2008/layout/RadialCluster"/>
    <dgm:cxn modelId="{99AFF3E4-9BE9-44AB-9A9A-93D713B0D7DC}" type="presOf" srcId="{1707768E-2304-46BD-AA56-4458CF670ADC}" destId="{006AB078-0C7E-474F-ACDD-7E44704F3636}" srcOrd="0" destOrd="0" presId="urn:microsoft.com/office/officeart/2008/layout/RadialCluster"/>
    <dgm:cxn modelId="{E8D29474-7CAF-4AE7-A0A1-45DD613B3448}" srcId="{31450A3A-F56B-4331-90E0-25D672717337}" destId="{059CDD4C-DDD2-4E2F-91F1-3A175BE6C4A4}" srcOrd="3" destOrd="0" parTransId="{97190A39-0F35-4D6E-ADE1-0E3EC68F5417}" sibTransId="{360BE6C5-80DD-49D9-90AC-EAD4E88796E0}"/>
    <dgm:cxn modelId="{EC4ADD3D-67CE-44CF-990E-A451023C9446}" srcId="{31450A3A-F56B-4331-90E0-25D672717337}" destId="{3863BD14-CF13-4DE8-BB65-0FA7A43A3DB8}" srcOrd="1" destOrd="0" parTransId="{8945844F-88F8-4B07-B21F-8A069F9BC799}" sibTransId="{7BC6FB29-D679-4281-B3AD-B57996ABD81E}"/>
    <dgm:cxn modelId="{648AA625-8BEB-4895-A227-277A40815711}" srcId="{1691B7B8-A013-46A0-B326-5C40955A753E}" destId="{31450A3A-F56B-4331-90E0-25D672717337}" srcOrd="0" destOrd="0" parTransId="{3274821B-45DE-4A95-9B21-29810246129F}" sibTransId="{33F2C08B-0844-48E5-ABDA-AD11AF178BB4}"/>
    <dgm:cxn modelId="{0415A09B-AAA5-4C83-8CB9-446D459FBD13}" type="presOf" srcId="{97190A39-0F35-4D6E-ADE1-0E3EC68F5417}" destId="{7464D292-449B-445F-B1B4-D6F33AD440DF}" srcOrd="0" destOrd="0" presId="urn:microsoft.com/office/officeart/2008/layout/RadialCluster"/>
    <dgm:cxn modelId="{CFB41F20-68DF-4541-B397-1DD4184881CF}" type="presOf" srcId="{8945844F-88F8-4B07-B21F-8A069F9BC799}" destId="{449C1428-C2E3-46CD-8EF8-8716E74092F2}" srcOrd="0" destOrd="0" presId="urn:microsoft.com/office/officeart/2008/layout/RadialCluster"/>
    <dgm:cxn modelId="{B9EC8827-5981-4919-8553-6E9A147C0682}" type="presOf" srcId="{059CDD4C-DDD2-4E2F-91F1-3A175BE6C4A4}" destId="{59ABACA7-AEB0-4235-90D3-260C479DC938}" srcOrd="0" destOrd="0" presId="urn:microsoft.com/office/officeart/2008/layout/RadialCluster"/>
    <dgm:cxn modelId="{52FC3A79-CF24-439E-B515-467D289C3FAF}" type="presOf" srcId="{3863BD14-CF13-4DE8-BB65-0FA7A43A3DB8}" destId="{AE69CE41-CF18-475E-8F63-DE5F9F8F224F}" srcOrd="0" destOrd="0" presId="urn:microsoft.com/office/officeart/2008/layout/RadialCluster"/>
    <dgm:cxn modelId="{91D2F790-62E8-42B5-B0E2-7084E2A854C7}" type="presParOf" srcId="{70857EB4-A53F-421F-AE4B-3D312614CAD5}" destId="{0E7E9B15-8DAC-4A2E-9957-A8FE7A9EC5D4}" srcOrd="0" destOrd="0" presId="urn:microsoft.com/office/officeart/2008/layout/RadialCluster"/>
    <dgm:cxn modelId="{04C177B5-2EC2-48E3-B665-FB5915F57443}" type="presParOf" srcId="{0E7E9B15-8DAC-4A2E-9957-A8FE7A9EC5D4}" destId="{4EF35C27-46BB-4095-9E4F-D0DC6D0726EC}" srcOrd="0" destOrd="0" presId="urn:microsoft.com/office/officeart/2008/layout/RadialCluster"/>
    <dgm:cxn modelId="{6A8A0EEA-F0E1-451A-8296-F2354F5658FB}" type="presParOf" srcId="{0E7E9B15-8DAC-4A2E-9957-A8FE7A9EC5D4}" destId="{49FFD1E2-7BDD-4790-983B-0380707F6FBA}" srcOrd="1" destOrd="0" presId="urn:microsoft.com/office/officeart/2008/layout/RadialCluster"/>
    <dgm:cxn modelId="{BF9E32FC-C6DC-4A51-A6BB-9D9F658D0AC1}" type="presParOf" srcId="{0E7E9B15-8DAC-4A2E-9957-A8FE7A9EC5D4}" destId="{006AB078-0C7E-474F-ACDD-7E44704F3636}" srcOrd="2" destOrd="0" presId="urn:microsoft.com/office/officeart/2008/layout/RadialCluster"/>
    <dgm:cxn modelId="{DD17BAF9-C5D1-4C7B-AF0D-45A3E941279E}" type="presParOf" srcId="{0E7E9B15-8DAC-4A2E-9957-A8FE7A9EC5D4}" destId="{449C1428-C2E3-46CD-8EF8-8716E74092F2}" srcOrd="3" destOrd="0" presId="urn:microsoft.com/office/officeart/2008/layout/RadialCluster"/>
    <dgm:cxn modelId="{59515400-9EF5-4B07-AFA9-5B1D24226428}" type="presParOf" srcId="{0E7E9B15-8DAC-4A2E-9957-A8FE7A9EC5D4}" destId="{AE69CE41-CF18-475E-8F63-DE5F9F8F224F}" srcOrd="4" destOrd="0" presId="urn:microsoft.com/office/officeart/2008/layout/RadialCluster"/>
    <dgm:cxn modelId="{83F950BF-1465-42FA-969D-421047D16951}" type="presParOf" srcId="{0E7E9B15-8DAC-4A2E-9957-A8FE7A9EC5D4}" destId="{FEB60C61-7E60-4D95-A9E8-4D1EE33E1F44}" srcOrd="5" destOrd="0" presId="urn:microsoft.com/office/officeart/2008/layout/RadialCluster"/>
    <dgm:cxn modelId="{7FBD851F-255B-40B1-A7D0-7ED9100DD613}" type="presParOf" srcId="{0E7E9B15-8DAC-4A2E-9957-A8FE7A9EC5D4}" destId="{280A18F8-198A-4BFE-BB93-0B891857E3D4}" srcOrd="6" destOrd="0" presId="urn:microsoft.com/office/officeart/2008/layout/RadialCluster"/>
    <dgm:cxn modelId="{FB7E7735-2D7C-4C82-B9FF-26CE35B4D1BD}" type="presParOf" srcId="{0E7E9B15-8DAC-4A2E-9957-A8FE7A9EC5D4}" destId="{7464D292-449B-445F-B1B4-D6F33AD440DF}" srcOrd="7" destOrd="0" presId="urn:microsoft.com/office/officeart/2008/layout/RadialCluster"/>
    <dgm:cxn modelId="{96E59895-7792-43BF-8B93-C5F9AEA162C0}" type="presParOf" srcId="{0E7E9B15-8DAC-4A2E-9957-A8FE7A9EC5D4}" destId="{59ABACA7-AEB0-4235-90D3-260C479DC938}" srcOrd="8" destOrd="0" presId="urn:microsoft.com/office/officeart/2008/layout/RadialCluster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1B7B8-A013-46A0-B326-5C40955A753E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50A3A-F56B-4331-90E0-25D672717337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3274821B-45DE-4A95-9B21-29810246129F}" type="parTrans" cxnId="{648AA625-8BEB-4895-A227-277A40815711}">
      <dgm:prSet/>
      <dgm:spPr/>
      <dgm:t>
        <a:bodyPr/>
        <a:lstStyle/>
        <a:p>
          <a:endParaRPr lang="ru-RU"/>
        </a:p>
      </dgm:t>
    </dgm:pt>
    <dgm:pt modelId="{33F2C08B-0844-48E5-ABDA-AD11AF178BB4}" type="sibTrans" cxnId="{648AA625-8BEB-4895-A227-277A40815711}">
      <dgm:prSet/>
      <dgm:spPr/>
      <dgm:t>
        <a:bodyPr/>
        <a:lstStyle/>
        <a:p>
          <a:endParaRPr lang="ru-RU"/>
        </a:p>
      </dgm:t>
    </dgm:pt>
    <dgm:pt modelId="{1707768E-2304-46BD-AA56-4458CF670ADC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A6063D03-EA5B-4538-9A3A-5B54A19D6E6F}" type="parTrans" cxnId="{66AFB459-CE9C-4EAA-B5C8-655085894213}">
      <dgm:prSet/>
      <dgm:spPr/>
      <dgm:t>
        <a:bodyPr/>
        <a:lstStyle/>
        <a:p>
          <a:endParaRPr lang="ru-RU"/>
        </a:p>
      </dgm:t>
    </dgm:pt>
    <dgm:pt modelId="{300F8E20-C99E-4901-91E8-66DA517D40D3}" type="sibTrans" cxnId="{66AFB459-CE9C-4EAA-B5C8-655085894213}">
      <dgm:prSet/>
      <dgm:spPr/>
      <dgm:t>
        <a:bodyPr/>
        <a:lstStyle/>
        <a:p>
          <a:endParaRPr lang="ru-RU"/>
        </a:p>
      </dgm:t>
    </dgm:pt>
    <dgm:pt modelId="{3863BD14-CF13-4DE8-BB65-0FA7A43A3DB8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8945844F-88F8-4B07-B21F-8A069F9BC799}" type="parTrans" cxnId="{EC4ADD3D-67CE-44CF-990E-A451023C9446}">
      <dgm:prSet/>
      <dgm:spPr/>
      <dgm:t>
        <a:bodyPr/>
        <a:lstStyle/>
        <a:p>
          <a:endParaRPr lang="ru-RU"/>
        </a:p>
      </dgm:t>
    </dgm:pt>
    <dgm:pt modelId="{7BC6FB29-D679-4281-B3AD-B57996ABD81E}" type="sibTrans" cxnId="{EC4ADD3D-67CE-44CF-990E-A451023C9446}">
      <dgm:prSet/>
      <dgm:spPr/>
      <dgm:t>
        <a:bodyPr/>
        <a:lstStyle/>
        <a:p>
          <a:endParaRPr lang="ru-RU"/>
        </a:p>
      </dgm:t>
    </dgm:pt>
    <dgm:pt modelId="{198ABD2E-BAF5-493F-B267-D7CE35630BF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Вещное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A7895A1A-9F57-483F-AAB0-312144973C75}" type="parTrans" cxnId="{5A92B686-28BF-4487-A8D4-7AFE0D37D800}">
      <dgm:prSet/>
      <dgm:spPr/>
      <dgm:t>
        <a:bodyPr/>
        <a:lstStyle/>
        <a:p>
          <a:endParaRPr lang="ru-RU"/>
        </a:p>
      </dgm:t>
    </dgm:pt>
    <dgm:pt modelId="{44243575-FCDE-4CCD-BEDE-D1CB8C0DA255}" type="sibTrans" cxnId="{5A92B686-28BF-4487-A8D4-7AFE0D37D800}">
      <dgm:prSet/>
      <dgm:spPr/>
      <dgm:t>
        <a:bodyPr/>
        <a:lstStyle/>
        <a:p>
          <a:endParaRPr lang="ru-RU"/>
        </a:p>
      </dgm:t>
    </dgm:pt>
    <dgm:pt modelId="{059CDD4C-DDD2-4E2F-91F1-3A175BE6C4A4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97190A39-0F35-4D6E-ADE1-0E3EC68F5417}" type="parTrans" cxnId="{E8D29474-7CAF-4AE7-A0A1-45DD613B3448}">
      <dgm:prSet/>
      <dgm:spPr/>
      <dgm:t>
        <a:bodyPr/>
        <a:lstStyle/>
        <a:p>
          <a:endParaRPr lang="ru-RU"/>
        </a:p>
      </dgm:t>
    </dgm:pt>
    <dgm:pt modelId="{360BE6C5-80DD-49D9-90AC-EAD4E88796E0}" type="sibTrans" cxnId="{E8D29474-7CAF-4AE7-A0A1-45DD613B3448}">
      <dgm:prSet/>
      <dgm:spPr/>
      <dgm:t>
        <a:bodyPr/>
        <a:lstStyle/>
        <a:p>
          <a:endParaRPr lang="ru-RU"/>
        </a:p>
      </dgm:t>
    </dgm:pt>
    <dgm:pt modelId="{70857EB4-A53F-421F-AE4B-3D312614CAD5}" type="pres">
      <dgm:prSet presAssocID="{1691B7B8-A013-46A0-B326-5C40955A75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E7E9B15-8DAC-4A2E-9957-A8FE7A9EC5D4}" type="pres">
      <dgm:prSet presAssocID="{31450A3A-F56B-4331-90E0-25D672717337}" presName="singleCycle" presStyleCnt="0"/>
      <dgm:spPr/>
    </dgm:pt>
    <dgm:pt modelId="{4EF35C27-46BB-4095-9E4F-D0DC6D0726EC}" type="pres">
      <dgm:prSet presAssocID="{31450A3A-F56B-4331-90E0-25D672717337}" presName="singleCenter" presStyleLbl="node1" presStyleIdx="0" presStyleCnt="5" custScaleX="426667" custLinFactNeighborX="14492" custLinFactNeighborY="-4214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9FFD1E2-7BDD-4790-983B-0380707F6FBA}" type="pres">
      <dgm:prSet presAssocID="{A6063D03-EA5B-4538-9A3A-5B54A19D6E6F}" presName="Name56" presStyleLbl="parChTrans1D2" presStyleIdx="0" presStyleCnt="4"/>
      <dgm:spPr/>
      <dgm:t>
        <a:bodyPr/>
        <a:lstStyle/>
        <a:p>
          <a:endParaRPr lang="ru-RU"/>
        </a:p>
      </dgm:t>
    </dgm:pt>
    <dgm:pt modelId="{006AB078-0C7E-474F-ACDD-7E44704F3636}" type="pres">
      <dgm:prSet presAssocID="{1707768E-2304-46BD-AA56-4458CF670ADC}" presName="text0" presStyleLbl="node1" presStyleIdx="1" presStyleCnt="5" custScaleX="248421" custRadScaleRad="132649" custRadScaleInc="19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C1428-C2E3-46CD-8EF8-8716E74092F2}" type="pres">
      <dgm:prSet presAssocID="{8945844F-88F8-4B07-B21F-8A069F9BC799}" presName="Name56" presStyleLbl="parChTrans1D2" presStyleIdx="1" presStyleCnt="4"/>
      <dgm:spPr/>
      <dgm:t>
        <a:bodyPr/>
        <a:lstStyle/>
        <a:p>
          <a:endParaRPr lang="ru-RU"/>
        </a:p>
      </dgm:t>
    </dgm:pt>
    <dgm:pt modelId="{AE69CE41-CF18-475E-8F63-DE5F9F8F224F}" type="pres">
      <dgm:prSet presAssocID="{3863BD14-CF13-4DE8-BB65-0FA7A43A3DB8}" presName="text0" presStyleLbl="node1" presStyleIdx="2" presStyleCnt="5" custScaleX="429206" custRadScaleRad="101961" custRadScaleInc="319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60C61-7E60-4D95-A9E8-4D1EE33E1F44}" type="pres">
      <dgm:prSet presAssocID="{A7895A1A-9F57-483F-AAB0-312144973C75}" presName="Name56" presStyleLbl="parChTrans1D2" presStyleIdx="2" presStyleCnt="4"/>
      <dgm:spPr/>
      <dgm:t>
        <a:bodyPr/>
        <a:lstStyle/>
        <a:p>
          <a:endParaRPr lang="ru-RU"/>
        </a:p>
      </dgm:t>
    </dgm:pt>
    <dgm:pt modelId="{280A18F8-198A-4BFE-BB93-0B891857E3D4}" type="pres">
      <dgm:prSet presAssocID="{198ABD2E-BAF5-493F-B267-D7CE35630BFF}" presName="text0" presStyleLbl="node1" presStyleIdx="3" presStyleCnt="5" custScaleX="209949" custRadScaleRad="170960" custRadScaleInc="198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4D292-449B-445F-B1B4-D6F33AD440DF}" type="pres">
      <dgm:prSet presAssocID="{97190A39-0F35-4D6E-ADE1-0E3EC68F5417}" presName="Name56" presStyleLbl="parChTrans1D2" presStyleIdx="3" presStyleCnt="4"/>
      <dgm:spPr/>
      <dgm:t>
        <a:bodyPr/>
        <a:lstStyle/>
        <a:p>
          <a:endParaRPr lang="ru-RU"/>
        </a:p>
      </dgm:t>
    </dgm:pt>
    <dgm:pt modelId="{59ABACA7-AEB0-4235-90D3-260C479DC938}" type="pres">
      <dgm:prSet presAssocID="{059CDD4C-DDD2-4E2F-91F1-3A175BE6C4A4}" presName="text0" presStyleLbl="node1" presStyleIdx="4" presStyleCnt="5" custScaleX="278432" custRadScaleRad="154839" custRadScaleInc="-330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FB459-CE9C-4EAA-B5C8-655085894213}" srcId="{31450A3A-F56B-4331-90E0-25D672717337}" destId="{1707768E-2304-46BD-AA56-4458CF670ADC}" srcOrd="0" destOrd="0" parTransId="{A6063D03-EA5B-4538-9A3A-5B54A19D6E6F}" sibTransId="{300F8E20-C99E-4901-91E8-66DA517D40D3}"/>
    <dgm:cxn modelId="{EC4ADD3D-67CE-44CF-990E-A451023C9446}" srcId="{31450A3A-F56B-4331-90E0-25D672717337}" destId="{3863BD14-CF13-4DE8-BB65-0FA7A43A3DB8}" srcOrd="1" destOrd="0" parTransId="{8945844F-88F8-4B07-B21F-8A069F9BC799}" sibTransId="{7BC6FB29-D679-4281-B3AD-B57996ABD81E}"/>
    <dgm:cxn modelId="{E8D29474-7CAF-4AE7-A0A1-45DD613B3448}" srcId="{31450A3A-F56B-4331-90E0-25D672717337}" destId="{059CDD4C-DDD2-4E2F-91F1-3A175BE6C4A4}" srcOrd="3" destOrd="0" parTransId="{97190A39-0F35-4D6E-ADE1-0E3EC68F5417}" sibTransId="{360BE6C5-80DD-49D9-90AC-EAD4E88796E0}"/>
    <dgm:cxn modelId="{648AA625-8BEB-4895-A227-277A40815711}" srcId="{1691B7B8-A013-46A0-B326-5C40955A753E}" destId="{31450A3A-F56B-4331-90E0-25D672717337}" srcOrd="0" destOrd="0" parTransId="{3274821B-45DE-4A95-9B21-29810246129F}" sibTransId="{33F2C08B-0844-48E5-ABDA-AD11AF178BB4}"/>
    <dgm:cxn modelId="{4807C665-6B04-4B92-843B-CEB4B77939B8}" type="presOf" srcId="{3863BD14-CF13-4DE8-BB65-0FA7A43A3DB8}" destId="{AE69CE41-CF18-475E-8F63-DE5F9F8F224F}" srcOrd="0" destOrd="0" presId="urn:microsoft.com/office/officeart/2008/layout/RadialCluster"/>
    <dgm:cxn modelId="{5A92B686-28BF-4487-A8D4-7AFE0D37D800}" srcId="{31450A3A-F56B-4331-90E0-25D672717337}" destId="{198ABD2E-BAF5-493F-B267-D7CE35630BFF}" srcOrd="2" destOrd="0" parTransId="{A7895A1A-9F57-483F-AAB0-312144973C75}" sibTransId="{44243575-FCDE-4CCD-BEDE-D1CB8C0DA255}"/>
    <dgm:cxn modelId="{05F9BEB0-205B-41BE-8598-B4ED974705C9}" type="presOf" srcId="{1691B7B8-A013-46A0-B326-5C40955A753E}" destId="{70857EB4-A53F-421F-AE4B-3D312614CAD5}" srcOrd="0" destOrd="0" presId="urn:microsoft.com/office/officeart/2008/layout/RadialCluster"/>
    <dgm:cxn modelId="{6F7B62BB-914C-44DF-82AD-963DBFD1880F}" type="presOf" srcId="{059CDD4C-DDD2-4E2F-91F1-3A175BE6C4A4}" destId="{59ABACA7-AEB0-4235-90D3-260C479DC938}" srcOrd="0" destOrd="0" presId="urn:microsoft.com/office/officeart/2008/layout/RadialCluster"/>
    <dgm:cxn modelId="{79D8E3F0-1B4F-496A-8D40-4C8B785CA8B1}" type="presOf" srcId="{A6063D03-EA5B-4538-9A3A-5B54A19D6E6F}" destId="{49FFD1E2-7BDD-4790-983B-0380707F6FBA}" srcOrd="0" destOrd="0" presId="urn:microsoft.com/office/officeart/2008/layout/RadialCluster"/>
    <dgm:cxn modelId="{8191371F-C883-4354-AD23-9734F6054EF1}" type="presOf" srcId="{8945844F-88F8-4B07-B21F-8A069F9BC799}" destId="{449C1428-C2E3-46CD-8EF8-8716E74092F2}" srcOrd="0" destOrd="0" presId="urn:microsoft.com/office/officeart/2008/layout/RadialCluster"/>
    <dgm:cxn modelId="{E762F2A5-D9F0-401F-9C65-3440CBA258D1}" type="presOf" srcId="{1707768E-2304-46BD-AA56-4458CF670ADC}" destId="{006AB078-0C7E-474F-ACDD-7E44704F3636}" srcOrd="0" destOrd="0" presId="urn:microsoft.com/office/officeart/2008/layout/RadialCluster"/>
    <dgm:cxn modelId="{16C64D02-BDD2-4A9F-A199-E30F47DC5707}" type="presOf" srcId="{31450A3A-F56B-4331-90E0-25D672717337}" destId="{4EF35C27-46BB-4095-9E4F-D0DC6D0726EC}" srcOrd="0" destOrd="0" presId="urn:microsoft.com/office/officeart/2008/layout/RadialCluster"/>
    <dgm:cxn modelId="{120DA71E-6583-4376-B53F-CCB22B46D8CE}" type="presOf" srcId="{A7895A1A-9F57-483F-AAB0-312144973C75}" destId="{FEB60C61-7E60-4D95-A9E8-4D1EE33E1F44}" srcOrd="0" destOrd="0" presId="urn:microsoft.com/office/officeart/2008/layout/RadialCluster"/>
    <dgm:cxn modelId="{F7A179BE-D2C8-4E08-928B-453A891BA723}" type="presOf" srcId="{198ABD2E-BAF5-493F-B267-D7CE35630BFF}" destId="{280A18F8-198A-4BFE-BB93-0B891857E3D4}" srcOrd="0" destOrd="0" presId="urn:microsoft.com/office/officeart/2008/layout/RadialCluster"/>
    <dgm:cxn modelId="{76565BD8-84BE-4227-9139-C14AF88FC407}" type="presOf" srcId="{97190A39-0F35-4D6E-ADE1-0E3EC68F5417}" destId="{7464D292-449B-445F-B1B4-D6F33AD440DF}" srcOrd="0" destOrd="0" presId="urn:microsoft.com/office/officeart/2008/layout/RadialCluster"/>
    <dgm:cxn modelId="{A1E3CFDB-43E9-416F-A63F-55631D0E31BF}" type="presParOf" srcId="{70857EB4-A53F-421F-AE4B-3D312614CAD5}" destId="{0E7E9B15-8DAC-4A2E-9957-A8FE7A9EC5D4}" srcOrd="0" destOrd="0" presId="urn:microsoft.com/office/officeart/2008/layout/RadialCluster"/>
    <dgm:cxn modelId="{CFC5B53F-C18E-47C3-88DA-BFACC012DD05}" type="presParOf" srcId="{0E7E9B15-8DAC-4A2E-9957-A8FE7A9EC5D4}" destId="{4EF35C27-46BB-4095-9E4F-D0DC6D0726EC}" srcOrd="0" destOrd="0" presId="urn:microsoft.com/office/officeart/2008/layout/RadialCluster"/>
    <dgm:cxn modelId="{6E5D65BF-0210-433D-95E9-7A9B530D6AAE}" type="presParOf" srcId="{0E7E9B15-8DAC-4A2E-9957-A8FE7A9EC5D4}" destId="{49FFD1E2-7BDD-4790-983B-0380707F6FBA}" srcOrd="1" destOrd="0" presId="urn:microsoft.com/office/officeart/2008/layout/RadialCluster"/>
    <dgm:cxn modelId="{8DBC8C1E-D0A3-4486-B74C-4CDFC06A9D9C}" type="presParOf" srcId="{0E7E9B15-8DAC-4A2E-9957-A8FE7A9EC5D4}" destId="{006AB078-0C7E-474F-ACDD-7E44704F3636}" srcOrd="2" destOrd="0" presId="urn:microsoft.com/office/officeart/2008/layout/RadialCluster"/>
    <dgm:cxn modelId="{02F8533A-A3AA-4333-8113-44E95924691D}" type="presParOf" srcId="{0E7E9B15-8DAC-4A2E-9957-A8FE7A9EC5D4}" destId="{449C1428-C2E3-46CD-8EF8-8716E74092F2}" srcOrd="3" destOrd="0" presId="urn:microsoft.com/office/officeart/2008/layout/RadialCluster"/>
    <dgm:cxn modelId="{65B200A6-E7B5-477B-9AC3-342FC5181316}" type="presParOf" srcId="{0E7E9B15-8DAC-4A2E-9957-A8FE7A9EC5D4}" destId="{AE69CE41-CF18-475E-8F63-DE5F9F8F224F}" srcOrd="4" destOrd="0" presId="urn:microsoft.com/office/officeart/2008/layout/RadialCluster"/>
    <dgm:cxn modelId="{0656399D-E701-4FEB-88EB-3E5C7AE56CA3}" type="presParOf" srcId="{0E7E9B15-8DAC-4A2E-9957-A8FE7A9EC5D4}" destId="{FEB60C61-7E60-4D95-A9E8-4D1EE33E1F44}" srcOrd="5" destOrd="0" presId="urn:microsoft.com/office/officeart/2008/layout/RadialCluster"/>
    <dgm:cxn modelId="{F5966F67-1035-4539-8865-9A680FCF439A}" type="presParOf" srcId="{0E7E9B15-8DAC-4A2E-9957-A8FE7A9EC5D4}" destId="{280A18F8-198A-4BFE-BB93-0B891857E3D4}" srcOrd="6" destOrd="0" presId="urn:microsoft.com/office/officeart/2008/layout/RadialCluster"/>
    <dgm:cxn modelId="{0857BD52-67DB-4961-B3BB-FF75F0D4E57B}" type="presParOf" srcId="{0E7E9B15-8DAC-4A2E-9957-A8FE7A9EC5D4}" destId="{7464D292-449B-445F-B1B4-D6F33AD440DF}" srcOrd="7" destOrd="0" presId="urn:microsoft.com/office/officeart/2008/layout/RadialCluster"/>
    <dgm:cxn modelId="{6F9672FF-077D-4E19-BD09-B88D4A864ED5}" type="presParOf" srcId="{0E7E9B15-8DAC-4A2E-9957-A8FE7A9EC5D4}" destId="{59ABACA7-AEB0-4235-90D3-260C479DC938}" srcOrd="8" destOrd="0" presId="urn:microsoft.com/office/officeart/2008/layout/RadialCluster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91B7B8-A013-46A0-B326-5C40955A753E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50A3A-F56B-4331-90E0-25D672717337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3274821B-45DE-4A95-9B21-29810246129F}" type="parTrans" cxnId="{648AA625-8BEB-4895-A227-277A40815711}">
      <dgm:prSet/>
      <dgm:spPr/>
      <dgm:t>
        <a:bodyPr/>
        <a:lstStyle/>
        <a:p>
          <a:endParaRPr lang="ru-RU"/>
        </a:p>
      </dgm:t>
    </dgm:pt>
    <dgm:pt modelId="{33F2C08B-0844-48E5-ABDA-AD11AF178BB4}" type="sibTrans" cxnId="{648AA625-8BEB-4895-A227-277A40815711}">
      <dgm:prSet/>
      <dgm:spPr/>
      <dgm:t>
        <a:bodyPr/>
        <a:lstStyle/>
        <a:p>
          <a:endParaRPr lang="ru-RU"/>
        </a:p>
      </dgm:t>
    </dgm:pt>
    <dgm:pt modelId="{1707768E-2304-46BD-AA56-4458CF670ADC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A6063D03-EA5B-4538-9A3A-5B54A19D6E6F}" type="parTrans" cxnId="{66AFB459-CE9C-4EAA-B5C8-655085894213}">
      <dgm:prSet/>
      <dgm:spPr/>
      <dgm:t>
        <a:bodyPr/>
        <a:lstStyle/>
        <a:p>
          <a:endParaRPr lang="ru-RU"/>
        </a:p>
      </dgm:t>
    </dgm:pt>
    <dgm:pt modelId="{300F8E20-C99E-4901-91E8-66DA517D40D3}" type="sibTrans" cxnId="{66AFB459-CE9C-4EAA-B5C8-655085894213}">
      <dgm:prSet/>
      <dgm:spPr/>
      <dgm:t>
        <a:bodyPr/>
        <a:lstStyle/>
        <a:p>
          <a:endParaRPr lang="ru-RU"/>
        </a:p>
      </dgm:t>
    </dgm:pt>
    <dgm:pt modelId="{3863BD14-CF13-4DE8-BB65-0FA7A43A3DB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Обязательственное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8945844F-88F8-4B07-B21F-8A069F9BC799}" type="parTrans" cxnId="{EC4ADD3D-67CE-44CF-990E-A451023C9446}">
      <dgm:prSet/>
      <dgm:spPr/>
      <dgm:t>
        <a:bodyPr/>
        <a:lstStyle/>
        <a:p>
          <a:endParaRPr lang="ru-RU"/>
        </a:p>
      </dgm:t>
    </dgm:pt>
    <dgm:pt modelId="{7BC6FB29-D679-4281-B3AD-B57996ABD81E}" type="sibTrans" cxnId="{EC4ADD3D-67CE-44CF-990E-A451023C9446}">
      <dgm:prSet/>
      <dgm:spPr/>
      <dgm:t>
        <a:bodyPr/>
        <a:lstStyle/>
        <a:p>
          <a:endParaRPr lang="ru-RU"/>
        </a:p>
      </dgm:t>
    </dgm:pt>
    <dgm:pt modelId="{198ABD2E-BAF5-493F-B267-D7CE35630BF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Вещное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A7895A1A-9F57-483F-AAB0-312144973C75}" type="parTrans" cxnId="{5A92B686-28BF-4487-A8D4-7AFE0D37D800}">
      <dgm:prSet/>
      <dgm:spPr/>
      <dgm:t>
        <a:bodyPr/>
        <a:lstStyle/>
        <a:p>
          <a:endParaRPr lang="ru-RU"/>
        </a:p>
      </dgm:t>
    </dgm:pt>
    <dgm:pt modelId="{44243575-FCDE-4CCD-BEDE-D1CB8C0DA255}" type="sibTrans" cxnId="{5A92B686-28BF-4487-A8D4-7AFE0D37D800}">
      <dgm:prSet/>
      <dgm:spPr/>
      <dgm:t>
        <a:bodyPr/>
        <a:lstStyle/>
        <a:p>
          <a:endParaRPr lang="ru-RU"/>
        </a:p>
      </dgm:t>
    </dgm:pt>
    <dgm:pt modelId="{059CDD4C-DDD2-4E2F-91F1-3A175BE6C4A4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97190A39-0F35-4D6E-ADE1-0E3EC68F5417}" type="parTrans" cxnId="{E8D29474-7CAF-4AE7-A0A1-45DD613B3448}">
      <dgm:prSet/>
      <dgm:spPr/>
      <dgm:t>
        <a:bodyPr/>
        <a:lstStyle/>
        <a:p>
          <a:endParaRPr lang="ru-RU"/>
        </a:p>
      </dgm:t>
    </dgm:pt>
    <dgm:pt modelId="{360BE6C5-80DD-49D9-90AC-EAD4E88796E0}" type="sibTrans" cxnId="{E8D29474-7CAF-4AE7-A0A1-45DD613B3448}">
      <dgm:prSet/>
      <dgm:spPr/>
      <dgm:t>
        <a:bodyPr/>
        <a:lstStyle/>
        <a:p>
          <a:endParaRPr lang="ru-RU"/>
        </a:p>
      </dgm:t>
    </dgm:pt>
    <dgm:pt modelId="{70857EB4-A53F-421F-AE4B-3D312614CAD5}" type="pres">
      <dgm:prSet presAssocID="{1691B7B8-A013-46A0-B326-5C40955A75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E7E9B15-8DAC-4A2E-9957-A8FE7A9EC5D4}" type="pres">
      <dgm:prSet presAssocID="{31450A3A-F56B-4331-90E0-25D672717337}" presName="singleCycle" presStyleCnt="0"/>
      <dgm:spPr/>
    </dgm:pt>
    <dgm:pt modelId="{4EF35C27-46BB-4095-9E4F-D0DC6D0726EC}" type="pres">
      <dgm:prSet presAssocID="{31450A3A-F56B-4331-90E0-25D672717337}" presName="singleCenter" presStyleLbl="node1" presStyleIdx="0" presStyleCnt="5" custScaleX="426667" custLinFactNeighborX="14492" custLinFactNeighborY="-4214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9FFD1E2-7BDD-4790-983B-0380707F6FBA}" type="pres">
      <dgm:prSet presAssocID="{A6063D03-EA5B-4538-9A3A-5B54A19D6E6F}" presName="Name56" presStyleLbl="parChTrans1D2" presStyleIdx="0" presStyleCnt="4"/>
      <dgm:spPr/>
      <dgm:t>
        <a:bodyPr/>
        <a:lstStyle/>
        <a:p>
          <a:endParaRPr lang="ru-RU"/>
        </a:p>
      </dgm:t>
    </dgm:pt>
    <dgm:pt modelId="{006AB078-0C7E-474F-ACDD-7E44704F3636}" type="pres">
      <dgm:prSet presAssocID="{1707768E-2304-46BD-AA56-4458CF670ADC}" presName="text0" presStyleLbl="node1" presStyleIdx="1" presStyleCnt="5" custScaleX="248421" custRadScaleRad="132649" custRadScaleInc="19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C1428-C2E3-46CD-8EF8-8716E74092F2}" type="pres">
      <dgm:prSet presAssocID="{8945844F-88F8-4B07-B21F-8A069F9BC799}" presName="Name56" presStyleLbl="parChTrans1D2" presStyleIdx="1" presStyleCnt="4"/>
      <dgm:spPr/>
      <dgm:t>
        <a:bodyPr/>
        <a:lstStyle/>
        <a:p>
          <a:endParaRPr lang="ru-RU"/>
        </a:p>
      </dgm:t>
    </dgm:pt>
    <dgm:pt modelId="{AE69CE41-CF18-475E-8F63-DE5F9F8F224F}" type="pres">
      <dgm:prSet presAssocID="{3863BD14-CF13-4DE8-BB65-0FA7A43A3DB8}" presName="text0" presStyleLbl="node1" presStyleIdx="2" presStyleCnt="5" custScaleX="429206" custRadScaleRad="101961" custRadScaleInc="319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60C61-7E60-4D95-A9E8-4D1EE33E1F44}" type="pres">
      <dgm:prSet presAssocID="{A7895A1A-9F57-483F-AAB0-312144973C75}" presName="Name56" presStyleLbl="parChTrans1D2" presStyleIdx="2" presStyleCnt="4"/>
      <dgm:spPr/>
      <dgm:t>
        <a:bodyPr/>
        <a:lstStyle/>
        <a:p>
          <a:endParaRPr lang="ru-RU"/>
        </a:p>
      </dgm:t>
    </dgm:pt>
    <dgm:pt modelId="{280A18F8-198A-4BFE-BB93-0B891857E3D4}" type="pres">
      <dgm:prSet presAssocID="{198ABD2E-BAF5-493F-B267-D7CE35630BFF}" presName="text0" presStyleLbl="node1" presStyleIdx="3" presStyleCnt="5" custScaleX="209949" custRadScaleRad="170960" custRadScaleInc="198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4D292-449B-445F-B1B4-D6F33AD440DF}" type="pres">
      <dgm:prSet presAssocID="{97190A39-0F35-4D6E-ADE1-0E3EC68F5417}" presName="Name56" presStyleLbl="parChTrans1D2" presStyleIdx="3" presStyleCnt="4"/>
      <dgm:spPr/>
      <dgm:t>
        <a:bodyPr/>
        <a:lstStyle/>
        <a:p>
          <a:endParaRPr lang="ru-RU"/>
        </a:p>
      </dgm:t>
    </dgm:pt>
    <dgm:pt modelId="{59ABACA7-AEB0-4235-90D3-260C479DC938}" type="pres">
      <dgm:prSet presAssocID="{059CDD4C-DDD2-4E2F-91F1-3A175BE6C4A4}" presName="text0" presStyleLbl="node1" presStyleIdx="4" presStyleCnt="5" custScaleX="278432" custRadScaleRad="154839" custRadScaleInc="-330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FB459-CE9C-4EAA-B5C8-655085894213}" srcId="{31450A3A-F56B-4331-90E0-25D672717337}" destId="{1707768E-2304-46BD-AA56-4458CF670ADC}" srcOrd="0" destOrd="0" parTransId="{A6063D03-EA5B-4538-9A3A-5B54A19D6E6F}" sibTransId="{300F8E20-C99E-4901-91E8-66DA517D40D3}"/>
    <dgm:cxn modelId="{0D3BC689-05BB-476E-8679-0783C392C341}" type="presOf" srcId="{1691B7B8-A013-46A0-B326-5C40955A753E}" destId="{70857EB4-A53F-421F-AE4B-3D312614CAD5}" srcOrd="0" destOrd="0" presId="urn:microsoft.com/office/officeart/2008/layout/RadialCluster"/>
    <dgm:cxn modelId="{EC4ADD3D-67CE-44CF-990E-A451023C9446}" srcId="{31450A3A-F56B-4331-90E0-25D672717337}" destId="{3863BD14-CF13-4DE8-BB65-0FA7A43A3DB8}" srcOrd="1" destOrd="0" parTransId="{8945844F-88F8-4B07-B21F-8A069F9BC799}" sibTransId="{7BC6FB29-D679-4281-B3AD-B57996ABD81E}"/>
    <dgm:cxn modelId="{E8D29474-7CAF-4AE7-A0A1-45DD613B3448}" srcId="{31450A3A-F56B-4331-90E0-25D672717337}" destId="{059CDD4C-DDD2-4E2F-91F1-3A175BE6C4A4}" srcOrd="3" destOrd="0" parTransId="{97190A39-0F35-4D6E-ADE1-0E3EC68F5417}" sibTransId="{360BE6C5-80DD-49D9-90AC-EAD4E88796E0}"/>
    <dgm:cxn modelId="{7D3BDC8B-5FD0-472C-8F70-535E27E8E6F3}" type="presOf" srcId="{1707768E-2304-46BD-AA56-4458CF670ADC}" destId="{006AB078-0C7E-474F-ACDD-7E44704F3636}" srcOrd="0" destOrd="0" presId="urn:microsoft.com/office/officeart/2008/layout/RadialCluster"/>
    <dgm:cxn modelId="{4FD16969-CF23-4DC0-B4E4-7DA8958170F1}" type="presOf" srcId="{059CDD4C-DDD2-4E2F-91F1-3A175BE6C4A4}" destId="{59ABACA7-AEB0-4235-90D3-260C479DC938}" srcOrd="0" destOrd="0" presId="urn:microsoft.com/office/officeart/2008/layout/RadialCluster"/>
    <dgm:cxn modelId="{EB51701E-00FF-4C17-884C-0EC81FEAF71B}" type="presOf" srcId="{8945844F-88F8-4B07-B21F-8A069F9BC799}" destId="{449C1428-C2E3-46CD-8EF8-8716E74092F2}" srcOrd="0" destOrd="0" presId="urn:microsoft.com/office/officeart/2008/layout/RadialCluster"/>
    <dgm:cxn modelId="{EAFC95BD-6D57-4501-8F68-BEDA8D39B22E}" type="presOf" srcId="{A6063D03-EA5B-4538-9A3A-5B54A19D6E6F}" destId="{49FFD1E2-7BDD-4790-983B-0380707F6FBA}" srcOrd="0" destOrd="0" presId="urn:microsoft.com/office/officeart/2008/layout/RadialCluster"/>
    <dgm:cxn modelId="{648AA625-8BEB-4895-A227-277A40815711}" srcId="{1691B7B8-A013-46A0-B326-5C40955A753E}" destId="{31450A3A-F56B-4331-90E0-25D672717337}" srcOrd="0" destOrd="0" parTransId="{3274821B-45DE-4A95-9B21-29810246129F}" sibTransId="{33F2C08B-0844-48E5-ABDA-AD11AF178BB4}"/>
    <dgm:cxn modelId="{B153FBB8-4D86-447B-B4E5-8F09EB702B97}" type="presOf" srcId="{A7895A1A-9F57-483F-AAB0-312144973C75}" destId="{FEB60C61-7E60-4D95-A9E8-4D1EE33E1F44}" srcOrd="0" destOrd="0" presId="urn:microsoft.com/office/officeart/2008/layout/RadialCluster"/>
    <dgm:cxn modelId="{5A92B686-28BF-4487-A8D4-7AFE0D37D800}" srcId="{31450A3A-F56B-4331-90E0-25D672717337}" destId="{198ABD2E-BAF5-493F-B267-D7CE35630BFF}" srcOrd="2" destOrd="0" parTransId="{A7895A1A-9F57-483F-AAB0-312144973C75}" sibTransId="{44243575-FCDE-4CCD-BEDE-D1CB8C0DA255}"/>
    <dgm:cxn modelId="{8C503777-A248-402B-8FCE-E19C7A725AEA}" type="presOf" srcId="{31450A3A-F56B-4331-90E0-25D672717337}" destId="{4EF35C27-46BB-4095-9E4F-D0DC6D0726EC}" srcOrd="0" destOrd="0" presId="urn:microsoft.com/office/officeart/2008/layout/RadialCluster"/>
    <dgm:cxn modelId="{AED50EFF-9367-4A9D-8A74-2D13377F8BB8}" type="presOf" srcId="{97190A39-0F35-4D6E-ADE1-0E3EC68F5417}" destId="{7464D292-449B-445F-B1B4-D6F33AD440DF}" srcOrd="0" destOrd="0" presId="urn:microsoft.com/office/officeart/2008/layout/RadialCluster"/>
    <dgm:cxn modelId="{752B3D91-6EFC-40BE-A7AF-01E3F9060424}" type="presOf" srcId="{198ABD2E-BAF5-493F-B267-D7CE35630BFF}" destId="{280A18F8-198A-4BFE-BB93-0B891857E3D4}" srcOrd="0" destOrd="0" presId="urn:microsoft.com/office/officeart/2008/layout/RadialCluster"/>
    <dgm:cxn modelId="{18E8D067-89E2-4415-A0D2-9A2ABBE12510}" type="presOf" srcId="{3863BD14-CF13-4DE8-BB65-0FA7A43A3DB8}" destId="{AE69CE41-CF18-475E-8F63-DE5F9F8F224F}" srcOrd="0" destOrd="0" presId="urn:microsoft.com/office/officeart/2008/layout/RadialCluster"/>
    <dgm:cxn modelId="{3325A197-A604-497E-9E2F-D3A530E2F56E}" type="presParOf" srcId="{70857EB4-A53F-421F-AE4B-3D312614CAD5}" destId="{0E7E9B15-8DAC-4A2E-9957-A8FE7A9EC5D4}" srcOrd="0" destOrd="0" presId="urn:microsoft.com/office/officeart/2008/layout/RadialCluster"/>
    <dgm:cxn modelId="{E87831FB-496B-4274-8CD8-89D7989040D2}" type="presParOf" srcId="{0E7E9B15-8DAC-4A2E-9957-A8FE7A9EC5D4}" destId="{4EF35C27-46BB-4095-9E4F-D0DC6D0726EC}" srcOrd="0" destOrd="0" presId="urn:microsoft.com/office/officeart/2008/layout/RadialCluster"/>
    <dgm:cxn modelId="{1E9D6D5F-CB51-44DA-A8D3-45BAC18DFB4C}" type="presParOf" srcId="{0E7E9B15-8DAC-4A2E-9957-A8FE7A9EC5D4}" destId="{49FFD1E2-7BDD-4790-983B-0380707F6FBA}" srcOrd="1" destOrd="0" presId="urn:microsoft.com/office/officeart/2008/layout/RadialCluster"/>
    <dgm:cxn modelId="{D8131FD5-5545-400E-85E2-3EA7A9BB8A61}" type="presParOf" srcId="{0E7E9B15-8DAC-4A2E-9957-A8FE7A9EC5D4}" destId="{006AB078-0C7E-474F-ACDD-7E44704F3636}" srcOrd="2" destOrd="0" presId="urn:microsoft.com/office/officeart/2008/layout/RadialCluster"/>
    <dgm:cxn modelId="{CBD13CA8-E56D-426A-AE33-2DD6085D69FC}" type="presParOf" srcId="{0E7E9B15-8DAC-4A2E-9957-A8FE7A9EC5D4}" destId="{449C1428-C2E3-46CD-8EF8-8716E74092F2}" srcOrd="3" destOrd="0" presId="urn:microsoft.com/office/officeart/2008/layout/RadialCluster"/>
    <dgm:cxn modelId="{B3CC65D8-759B-4255-B5DD-11EA961B717E}" type="presParOf" srcId="{0E7E9B15-8DAC-4A2E-9957-A8FE7A9EC5D4}" destId="{AE69CE41-CF18-475E-8F63-DE5F9F8F224F}" srcOrd="4" destOrd="0" presId="urn:microsoft.com/office/officeart/2008/layout/RadialCluster"/>
    <dgm:cxn modelId="{BBD116DB-B0A2-4A30-B1F8-A49BBF6DD8A3}" type="presParOf" srcId="{0E7E9B15-8DAC-4A2E-9957-A8FE7A9EC5D4}" destId="{FEB60C61-7E60-4D95-A9E8-4D1EE33E1F44}" srcOrd="5" destOrd="0" presId="urn:microsoft.com/office/officeart/2008/layout/RadialCluster"/>
    <dgm:cxn modelId="{4CCA2FF4-CED3-488D-8EF5-7961FC166FC5}" type="presParOf" srcId="{0E7E9B15-8DAC-4A2E-9957-A8FE7A9EC5D4}" destId="{280A18F8-198A-4BFE-BB93-0B891857E3D4}" srcOrd="6" destOrd="0" presId="urn:microsoft.com/office/officeart/2008/layout/RadialCluster"/>
    <dgm:cxn modelId="{0A4A3367-3454-4BA9-AC85-CEE382A578C5}" type="presParOf" srcId="{0E7E9B15-8DAC-4A2E-9957-A8FE7A9EC5D4}" destId="{7464D292-449B-445F-B1B4-D6F33AD440DF}" srcOrd="7" destOrd="0" presId="urn:microsoft.com/office/officeart/2008/layout/RadialCluster"/>
    <dgm:cxn modelId="{0E0095AB-2905-4650-8E00-E6B294611C79}" type="presParOf" srcId="{0E7E9B15-8DAC-4A2E-9957-A8FE7A9EC5D4}" destId="{59ABACA7-AEB0-4235-90D3-260C479DC938}" srcOrd="8" destOrd="0" presId="urn:microsoft.com/office/officeart/2008/layout/RadialCluster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91B7B8-A013-46A0-B326-5C40955A753E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50A3A-F56B-4331-90E0-25D672717337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3274821B-45DE-4A95-9B21-29810246129F}" type="parTrans" cxnId="{648AA625-8BEB-4895-A227-277A40815711}">
      <dgm:prSet/>
      <dgm:spPr/>
      <dgm:t>
        <a:bodyPr/>
        <a:lstStyle/>
        <a:p>
          <a:endParaRPr lang="ru-RU"/>
        </a:p>
      </dgm:t>
    </dgm:pt>
    <dgm:pt modelId="{33F2C08B-0844-48E5-ABDA-AD11AF178BB4}" type="sibTrans" cxnId="{648AA625-8BEB-4895-A227-277A40815711}">
      <dgm:prSet/>
      <dgm:spPr/>
      <dgm:t>
        <a:bodyPr/>
        <a:lstStyle/>
        <a:p>
          <a:endParaRPr lang="ru-RU"/>
        </a:p>
      </dgm:t>
    </dgm:pt>
    <dgm:pt modelId="{1707768E-2304-46BD-AA56-4458CF670AD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Авторское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A6063D03-EA5B-4538-9A3A-5B54A19D6E6F}" type="parTrans" cxnId="{66AFB459-CE9C-4EAA-B5C8-655085894213}">
      <dgm:prSet/>
      <dgm:spPr/>
      <dgm:t>
        <a:bodyPr/>
        <a:lstStyle/>
        <a:p>
          <a:endParaRPr lang="ru-RU"/>
        </a:p>
      </dgm:t>
    </dgm:pt>
    <dgm:pt modelId="{300F8E20-C99E-4901-91E8-66DA517D40D3}" type="sibTrans" cxnId="{66AFB459-CE9C-4EAA-B5C8-655085894213}">
      <dgm:prSet/>
      <dgm:spPr/>
      <dgm:t>
        <a:bodyPr/>
        <a:lstStyle/>
        <a:p>
          <a:endParaRPr lang="ru-RU"/>
        </a:p>
      </dgm:t>
    </dgm:pt>
    <dgm:pt modelId="{3863BD14-CF13-4DE8-BB65-0FA7A43A3DB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Обязательственное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8945844F-88F8-4B07-B21F-8A069F9BC799}" type="parTrans" cxnId="{EC4ADD3D-67CE-44CF-990E-A451023C9446}">
      <dgm:prSet/>
      <dgm:spPr/>
      <dgm:t>
        <a:bodyPr/>
        <a:lstStyle/>
        <a:p>
          <a:endParaRPr lang="ru-RU"/>
        </a:p>
      </dgm:t>
    </dgm:pt>
    <dgm:pt modelId="{7BC6FB29-D679-4281-B3AD-B57996ABD81E}" type="sibTrans" cxnId="{EC4ADD3D-67CE-44CF-990E-A451023C9446}">
      <dgm:prSet/>
      <dgm:spPr/>
      <dgm:t>
        <a:bodyPr/>
        <a:lstStyle/>
        <a:p>
          <a:endParaRPr lang="ru-RU"/>
        </a:p>
      </dgm:t>
    </dgm:pt>
    <dgm:pt modelId="{198ABD2E-BAF5-493F-B267-D7CE35630BF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Вещное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A7895A1A-9F57-483F-AAB0-312144973C75}" type="parTrans" cxnId="{5A92B686-28BF-4487-A8D4-7AFE0D37D800}">
      <dgm:prSet/>
      <dgm:spPr/>
      <dgm:t>
        <a:bodyPr/>
        <a:lstStyle/>
        <a:p>
          <a:endParaRPr lang="ru-RU"/>
        </a:p>
      </dgm:t>
    </dgm:pt>
    <dgm:pt modelId="{44243575-FCDE-4CCD-BEDE-D1CB8C0DA255}" type="sibTrans" cxnId="{5A92B686-28BF-4487-A8D4-7AFE0D37D800}">
      <dgm:prSet/>
      <dgm:spPr/>
      <dgm:t>
        <a:bodyPr/>
        <a:lstStyle/>
        <a:p>
          <a:endParaRPr lang="ru-RU"/>
        </a:p>
      </dgm:t>
    </dgm:pt>
    <dgm:pt modelId="{059CDD4C-DDD2-4E2F-91F1-3A175BE6C4A4}">
      <dgm:prSet phldrT="[Текст]"/>
      <dgm:spPr/>
      <dgm:t>
        <a:bodyPr/>
        <a:lstStyle/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97190A39-0F35-4D6E-ADE1-0E3EC68F5417}" type="parTrans" cxnId="{E8D29474-7CAF-4AE7-A0A1-45DD613B3448}">
      <dgm:prSet/>
      <dgm:spPr/>
      <dgm:t>
        <a:bodyPr/>
        <a:lstStyle/>
        <a:p>
          <a:endParaRPr lang="ru-RU"/>
        </a:p>
      </dgm:t>
    </dgm:pt>
    <dgm:pt modelId="{360BE6C5-80DD-49D9-90AC-EAD4E88796E0}" type="sibTrans" cxnId="{E8D29474-7CAF-4AE7-A0A1-45DD613B3448}">
      <dgm:prSet/>
      <dgm:spPr/>
      <dgm:t>
        <a:bodyPr/>
        <a:lstStyle/>
        <a:p>
          <a:endParaRPr lang="ru-RU"/>
        </a:p>
      </dgm:t>
    </dgm:pt>
    <dgm:pt modelId="{70857EB4-A53F-421F-AE4B-3D312614CAD5}" type="pres">
      <dgm:prSet presAssocID="{1691B7B8-A013-46A0-B326-5C40955A75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E7E9B15-8DAC-4A2E-9957-A8FE7A9EC5D4}" type="pres">
      <dgm:prSet presAssocID="{31450A3A-F56B-4331-90E0-25D672717337}" presName="singleCycle" presStyleCnt="0"/>
      <dgm:spPr/>
    </dgm:pt>
    <dgm:pt modelId="{4EF35C27-46BB-4095-9E4F-D0DC6D0726EC}" type="pres">
      <dgm:prSet presAssocID="{31450A3A-F56B-4331-90E0-25D672717337}" presName="singleCenter" presStyleLbl="node1" presStyleIdx="0" presStyleCnt="5" custScaleX="426667" custLinFactNeighborX="14492" custLinFactNeighborY="-4214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9FFD1E2-7BDD-4790-983B-0380707F6FBA}" type="pres">
      <dgm:prSet presAssocID="{A6063D03-EA5B-4538-9A3A-5B54A19D6E6F}" presName="Name56" presStyleLbl="parChTrans1D2" presStyleIdx="0" presStyleCnt="4"/>
      <dgm:spPr/>
      <dgm:t>
        <a:bodyPr/>
        <a:lstStyle/>
        <a:p>
          <a:endParaRPr lang="ru-RU"/>
        </a:p>
      </dgm:t>
    </dgm:pt>
    <dgm:pt modelId="{006AB078-0C7E-474F-ACDD-7E44704F3636}" type="pres">
      <dgm:prSet presAssocID="{1707768E-2304-46BD-AA56-4458CF670ADC}" presName="text0" presStyleLbl="node1" presStyleIdx="1" presStyleCnt="5" custScaleX="248421" custRadScaleRad="132649" custRadScaleInc="19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C1428-C2E3-46CD-8EF8-8716E74092F2}" type="pres">
      <dgm:prSet presAssocID="{8945844F-88F8-4B07-B21F-8A069F9BC799}" presName="Name56" presStyleLbl="parChTrans1D2" presStyleIdx="1" presStyleCnt="4"/>
      <dgm:spPr/>
      <dgm:t>
        <a:bodyPr/>
        <a:lstStyle/>
        <a:p>
          <a:endParaRPr lang="ru-RU"/>
        </a:p>
      </dgm:t>
    </dgm:pt>
    <dgm:pt modelId="{AE69CE41-CF18-475E-8F63-DE5F9F8F224F}" type="pres">
      <dgm:prSet presAssocID="{3863BD14-CF13-4DE8-BB65-0FA7A43A3DB8}" presName="text0" presStyleLbl="node1" presStyleIdx="2" presStyleCnt="5" custScaleX="429206" custRadScaleRad="101961" custRadScaleInc="319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60C61-7E60-4D95-A9E8-4D1EE33E1F44}" type="pres">
      <dgm:prSet presAssocID="{A7895A1A-9F57-483F-AAB0-312144973C75}" presName="Name56" presStyleLbl="parChTrans1D2" presStyleIdx="2" presStyleCnt="4"/>
      <dgm:spPr/>
      <dgm:t>
        <a:bodyPr/>
        <a:lstStyle/>
        <a:p>
          <a:endParaRPr lang="ru-RU"/>
        </a:p>
      </dgm:t>
    </dgm:pt>
    <dgm:pt modelId="{280A18F8-198A-4BFE-BB93-0B891857E3D4}" type="pres">
      <dgm:prSet presAssocID="{198ABD2E-BAF5-493F-B267-D7CE35630BFF}" presName="text0" presStyleLbl="node1" presStyleIdx="3" presStyleCnt="5" custScaleX="209949" custRadScaleRad="170960" custRadScaleInc="198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4D292-449B-445F-B1B4-D6F33AD440DF}" type="pres">
      <dgm:prSet presAssocID="{97190A39-0F35-4D6E-ADE1-0E3EC68F5417}" presName="Name56" presStyleLbl="parChTrans1D2" presStyleIdx="3" presStyleCnt="4"/>
      <dgm:spPr/>
      <dgm:t>
        <a:bodyPr/>
        <a:lstStyle/>
        <a:p>
          <a:endParaRPr lang="ru-RU"/>
        </a:p>
      </dgm:t>
    </dgm:pt>
    <dgm:pt modelId="{59ABACA7-AEB0-4235-90D3-260C479DC938}" type="pres">
      <dgm:prSet presAssocID="{059CDD4C-DDD2-4E2F-91F1-3A175BE6C4A4}" presName="text0" presStyleLbl="node1" presStyleIdx="4" presStyleCnt="5" custScaleX="278432" custRadScaleRad="154839" custRadScaleInc="-330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753965-1C8A-4C9A-8191-71C789AFE673}" type="presOf" srcId="{8945844F-88F8-4B07-B21F-8A069F9BC799}" destId="{449C1428-C2E3-46CD-8EF8-8716E74092F2}" srcOrd="0" destOrd="0" presId="urn:microsoft.com/office/officeart/2008/layout/RadialCluster"/>
    <dgm:cxn modelId="{262C0AB7-F0C3-4C47-8C97-40A070C145EF}" type="presOf" srcId="{198ABD2E-BAF5-493F-B267-D7CE35630BFF}" destId="{280A18F8-198A-4BFE-BB93-0B891857E3D4}" srcOrd="0" destOrd="0" presId="urn:microsoft.com/office/officeart/2008/layout/RadialCluster"/>
    <dgm:cxn modelId="{6E18EEDE-DAEC-48D6-9B04-6EFFC911B932}" type="presOf" srcId="{1707768E-2304-46BD-AA56-4458CF670ADC}" destId="{006AB078-0C7E-474F-ACDD-7E44704F3636}" srcOrd="0" destOrd="0" presId="urn:microsoft.com/office/officeart/2008/layout/RadialCluster"/>
    <dgm:cxn modelId="{66AFB459-CE9C-4EAA-B5C8-655085894213}" srcId="{31450A3A-F56B-4331-90E0-25D672717337}" destId="{1707768E-2304-46BD-AA56-4458CF670ADC}" srcOrd="0" destOrd="0" parTransId="{A6063D03-EA5B-4538-9A3A-5B54A19D6E6F}" sibTransId="{300F8E20-C99E-4901-91E8-66DA517D40D3}"/>
    <dgm:cxn modelId="{EC4ADD3D-67CE-44CF-990E-A451023C9446}" srcId="{31450A3A-F56B-4331-90E0-25D672717337}" destId="{3863BD14-CF13-4DE8-BB65-0FA7A43A3DB8}" srcOrd="1" destOrd="0" parTransId="{8945844F-88F8-4B07-B21F-8A069F9BC799}" sibTransId="{7BC6FB29-D679-4281-B3AD-B57996ABD81E}"/>
    <dgm:cxn modelId="{31D2F154-2B11-4031-8FAF-7220807EDAC1}" type="presOf" srcId="{3863BD14-CF13-4DE8-BB65-0FA7A43A3DB8}" destId="{AE69CE41-CF18-475E-8F63-DE5F9F8F224F}" srcOrd="0" destOrd="0" presId="urn:microsoft.com/office/officeart/2008/layout/RadialCluster"/>
    <dgm:cxn modelId="{9142AA39-16E4-42CC-9942-EEA86A70614E}" type="presOf" srcId="{31450A3A-F56B-4331-90E0-25D672717337}" destId="{4EF35C27-46BB-4095-9E4F-D0DC6D0726EC}" srcOrd="0" destOrd="0" presId="urn:microsoft.com/office/officeart/2008/layout/RadialCluster"/>
    <dgm:cxn modelId="{9BFF56F5-F24A-45A2-BF29-B2A4FE90FF21}" type="presOf" srcId="{059CDD4C-DDD2-4E2F-91F1-3A175BE6C4A4}" destId="{59ABACA7-AEB0-4235-90D3-260C479DC938}" srcOrd="0" destOrd="0" presId="urn:microsoft.com/office/officeart/2008/layout/RadialCluster"/>
    <dgm:cxn modelId="{78F5F08D-4FED-4DE8-9CA8-15B5FD65A46C}" type="presOf" srcId="{A7895A1A-9F57-483F-AAB0-312144973C75}" destId="{FEB60C61-7E60-4D95-A9E8-4D1EE33E1F44}" srcOrd="0" destOrd="0" presId="urn:microsoft.com/office/officeart/2008/layout/RadialCluster"/>
    <dgm:cxn modelId="{7E7ED33D-3D93-4866-9CFC-A55CAA3B3468}" type="presOf" srcId="{1691B7B8-A013-46A0-B326-5C40955A753E}" destId="{70857EB4-A53F-421F-AE4B-3D312614CAD5}" srcOrd="0" destOrd="0" presId="urn:microsoft.com/office/officeart/2008/layout/RadialCluster"/>
    <dgm:cxn modelId="{07715384-C6D3-479C-8C04-0B2AFD15671E}" type="presOf" srcId="{A6063D03-EA5B-4538-9A3A-5B54A19D6E6F}" destId="{49FFD1E2-7BDD-4790-983B-0380707F6FBA}" srcOrd="0" destOrd="0" presId="urn:microsoft.com/office/officeart/2008/layout/RadialCluster"/>
    <dgm:cxn modelId="{5A92B686-28BF-4487-A8D4-7AFE0D37D800}" srcId="{31450A3A-F56B-4331-90E0-25D672717337}" destId="{198ABD2E-BAF5-493F-B267-D7CE35630BFF}" srcOrd="2" destOrd="0" parTransId="{A7895A1A-9F57-483F-AAB0-312144973C75}" sibTransId="{44243575-FCDE-4CCD-BEDE-D1CB8C0DA255}"/>
    <dgm:cxn modelId="{C9B53FBF-AF5C-421D-91CB-07B6CF07AB36}" type="presOf" srcId="{97190A39-0F35-4D6E-ADE1-0E3EC68F5417}" destId="{7464D292-449B-445F-B1B4-D6F33AD440DF}" srcOrd="0" destOrd="0" presId="urn:microsoft.com/office/officeart/2008/layout/RadialCluster"/>
    <dgm:cxn modelId="{E8D29474-7CAF-4AE7-A0A1-45DD613B3448}" srcId="{31450A3A-F56B-4331-90E0-25D672717337}" destId="{059CDD4C-DDD2-4E2F-91F1-3A175BE6C4A4}" srcOrd="3" destOrd="0" parTransId="{97190A39-0F35-4D6E-ADE1-0E3EC68F5417}" sibTransId="{360BE6C5-80DD-49D9-90AC-EAD4E88796E0}"/>
    <dgm:cxn modelId="{648AA625-8BEB-4895-A227-277A40815711}" srcId="{1691B7B8-A013-46A0-B326-5C40955A753E}" destId="{31450A3A-F56B-4331-90E0-25D672717337}" srcOrd="0" destOrd="0" parTransId="{3274821B-45DE-4A95-9B21-29810246129F}" sibTransId="{33F2C08B-0844-48E5-ABDA-AD11AF178BB4}"/>
    <dgm:cxn modelId="{6C32FAFE-8609-4491-8BF9-B0E0B37A097C}" type="presParOf" srcId="{70857EB4-A53F-421F-AE4B-3D312614CAD5}" destId="{0E7E9B15-8DAC-4A2E-9957-A8FE7A9EC5D4}" srcOrd="0" destOrd="0" presId="urn:microsoft.com/office/officeart/2008/layout/RadialCluster"/>
    <dgm:cxn modelId="{64C6375E-C450-44DC-A080-A14EF7CE2B07}" type="presParOf" srcId="{0E7E9B15-8DAC-4A2E-9957-A8FE7A9EC5D4}" destId="{4EF35C27-46BB-4095-9E4F-D0DC6D0726EC}" srcOrd="0" destOrd="0" presId="urn:microsoft.com/office/officeart/2008/layout/RadialCluster"/>
    <dgm:cxn modelId="{933B302B-FA2A-4C3B-8CC9-F1D9FE092F5D}" type="presParOf" srcId="{0E7E9B15-8DAC-4A2E-9957-A8FE7A9EC5D4}" destId="{49FFD1E2-7BDD-4790-983B-0380707F6FBA}" srcOrd="1" destOrd="0" presId="urn:microsoft.com/office/officeart/2008/layout/RadialCluster"/>
    <dgm:cxn modelId="{D7215DAE-2BFF-4653-90CD-AB65B68154A0}" type="presParOf" srcId="{0E7E9B15-8DAC-4A2E-9957-A8FE7A9EC5D4}" destId="{006AB078-0C7E-474F-ACDD-7E44704F3636}" srcOrd="2" destOrd="0" presId="urn:microsoft.com/office/officeart/2008/layout/RadialCluster"/>
    <dgm:cxn modelId="{61171512-8E77-47A8-BFFF-F7D0BEA0FD24}" type="presParOf" srcId="{0E7E9B15-8DAC-4A2E-9957-A8FE7A9EC5D4}" destId="{449C1428-C2E3-46CD-8EF8-8716E74092F2}" srcOrd="3" destOrd="0" presId="urn:microsoft.com/office/officeart/2008/layout/RadialCluster"/>
    <dgm:cxn modelId="{3B374FF1-89D0-4CFE-86ED-27F722B5C3E6}" type="presParOf" srcId="{0E7E9B15-8DAC-4A2E-9957-A8FE7A9EC5D4}" destId="{AE69CE41-CF18-475E-8F63-DE5F9F8F224F}" srcOrd="4" destOrd="0" presId="urn:microsoft.com/office/officeart/2008/layout/RadialCluster"/>
    <dgm:cxn modelId="{2C641E21-ED22-4ECC-AEA0-90169A92BBD5}" type="presParOf" srcId="{0E7E9B15-8DAC-4A2E-9957-A8FE7A9EC5D4}" destId="{FEB60C61-7E60-4D95-A9E8-4D1EE33E1F44}" srcOrd="5" destOrd="0" presId="urn:microsoft.com/office/officeart/2008/layout/RadialCluster"/>
    <dgm:cxn modelId="{2C4CECF9-86D7-46F3-94E1-D78F293E80F7}" type="presParOf" srcId="{0E7E9B15-8DAC-4A2E-9957-A8FE7A9EC5D4}" destId="{280A18F8-198A-4BFE-BB93-0B891857E3D4}" srcOrd="6" destOrd="0" presId="urn:microsoft.com/office/officeart/2008/layout/RadialCluster"/>
    <dgm:cxn modelId="{CCA00286-40C5-422C-AEC4-9DE61D9F3DF2}" type="presParOf" srcId="{0E7E9B15-8DAC-4A2E-9957-A8FE7A9EC5D4}" destId="{7464D292-449B-445F-B1B4-D6F33AD440DF}" srcOrd="7" destOrd="0" presId="urn:microsoft.com/office/officeart/2008/layout/RadialCluster"/>
    <dgm:cxn modelId="{591A74CA-92B3-4BD9-97CE-E4422D47FCA5}" type="presParOf" srcId="{0E7E9B15-8DAC-4A2E-9957-A8FE7A9EC5D4}" destId="{59ABACA7-AEB0-4235-90D3-260C479DC938}" srcOrd="8" destOrd="0" presId="urn:microsoft.com/office/officeart/2008/layout/RadialCluster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91B7B8-A013-46A0-B326-5C40955A753E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50A3A-F56B-4331-90E0-25D672717337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3274821B-45DE-4A95-9B21-29810246129F}" type="parTrans" cxnId="{648AA625-8BEB-4895-A227-277A40815711}">
      <dgm:prSet/>
      <dgm:spPr/>
      <dgm:t>
        <a:bodyPr/>
        <a:lstStyle/>
        <a:p>
          <a:endParaRPr lang="ru-RU"/>
        </a:p>
      </dgm:t>
    </dgm:pt>
    <dgm:pt modelId="{33F2C08B-0844-48E5-ABDA-AD11AF178BB4}" type="sibTrans" cxnId="{648AA625-8BEB-4895-A227-277A40815711}">
      <dgm:prSet/>
      <dgm:spPr/>
      <dgm:t>
        <a:bodyPr/>
        <a:lstStyle/>
        <a:p>
          <a:endParaRPr lang="ru-RU"/>
        </a:p>
      </dgm:t>
    </dgm:pt>
    <dgm:pt modelId="{1707768E-2304-46BD-AA56-4458CF670AD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Авторское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A6063D03-EA5B-4538-9A3A-5B54A19D6E6F}" type="parTrans" cxnId="{66AFB459-CE9C-4EAA-B5C8-655085894213}">
      <dgm:prSet/>
      <dgm:spPr/>
      <dgm:t>
        <a:bodyPr/>
        <a:lstStyle/>
        <a:p>
          <a:endParaRPr lang="ru-RU"/>
        </a:p>
      </dgm:t>
    </dgm:pt>
    <dgm:pt modelId="{300F8E20-C99E-4901-91E8-66DA517D40D3}" type="sibTrans" cxnId="{66AFB459-CE9C-4EAA-B5C8-655085894213}">
      <dgm:prSet/>
      <dgm:spPr/>
      <dgm:t>
        <a:bodyPr/>
        <a:lstStyle/>
        <a:p>
          <a:endParaRPr lang="ru-RU"/>
        </a:p>
      </dgm:t>
    </dgm:pt>
    <dgm:pt modelId="{3863BD14-CF13-4DE8-BB65-0FA7A43A3DB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Обязательственное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8945844F-88F8-4B07-B21F-8A069F9BC799}" type="parTrans" cxnId="{EC4ADD3D-67CE-44CF-990E-A451023C9446}">
      <dgm:prSet/>
      <dgm:spPr/>
      <dgm:t>
        <a:bodyPr/>
        <a:lstStyle/>
        <a:p>
          <a:endParaRPr lang="ru-RU"/>
        </a:p>
      </dgm:t>
    </dgm:pt>
    <dgm:pt modelId="{7BC6FB29-D679-4281-B3AD-B57996ABD81E}" type="sibTrans" cxnId="{EC4ADD3D-67CE-44CF-990E-A451023C9446}">
      <dgm:prSet/>
      <dgm:spPr/>
      <dgm:t>
        <a:bodyPr/>
        <a:lstStyle/>
        <a:p>
          <a:endParaRPr lang="ru-RU"/>
        </a:p>
      </dgm:t>
    </dgm:pt>
    <dgm:pt modelId="{198ABD2E-BAF5-493F-B267-D7CE35630BF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Вещное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A7895A1A-9F57-483F-AAB0-312144973C75}" type="parTrans" cxnId="{5A92B686-28BF-4487-A8D4-7AFE0D37D800}">
      <dgm:prSet/>
      <dgm:spPr/>
      <dgm:t>
        <a:bodyPr/>
        <a:lstStyle/>
        <a:p>
          <a:endParaRPr lang="ru-RU"/>
        </a:p>
      </dgm:t>
    </dgm:pt>
    <dgm:pt modelId="{44243575-FCDE-4CCD-BEDE-D1CB8C0DA255}" type="sibTrans" cxnId="{5A92B686-28BF-4487-A8D4-7AFE0D37D800}">
      <dgm:prSet/>
      <dgm:spPr/>
      <dgm:t>
        <a:bodyPr/>
        <a:lstStyle/>
        <a:p>
          <a:endParaRPr lang="ru-RU"/>
        </a:p>
      </dgm:t>
    </dgm:pt>
    <dgm:pt modelId="{059CDD4C-DDD2-4E2F-91F1-3A175BE6C4A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Наследственное право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gm:t>
    </dgm:pt>
    <dgm:pt modelId="{97190A39-0F35-4D6E-ADE1-0E3EC68F5417}" type="parTrans" cxnId="{E8D29474-7CAF-4AE7-A0A1-45DD613B3448}">
      <dgm:prSet/>
      <dgm:spPr/>
      <dgm:t>
        <a:bodyPr/>
        <a:lstStyle/>
        <a:p>
          <a:endParaRPr lang="ru-RU"/>
        </a:p>
      </dgm:t>
    </dgm:pt>
    <dgm:pt modelId="{360BE6C5-80DD-49D9-90AC-EAD4E88796E0}" type="sibTrans" cxnId="{E8D29474-7CAF-4AE7-A0A1-45DD613B3448}">
      <dgm:prSet/>
      <dgm:spPr/>
      <dgm:t>
        <a:bodyPr/>
        <a:lstStyle/>
        <a:p>
          <a:endParaRPr lang="ru-RU"/>
        </a:p>
      </dgm:t>
    </dgm:pt>
    <dgm:pt modelId="{70857EB4-A53F-421F-AE4B-3D312614CAD5}" type="pres">
      <dgm:prSet presAssocID="{1691B7B8-A013-46A0-B326-5C40955A75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E7E9B15-8DAC-4A2E-9957-A8FE7A9EC5D4}" type="pres">
      <dgm:prSet presAssocID="{31450A3A-F56B-4331-90E0-25D672717337}" presName="singleCycle" presStyleCnt="0"/>
      <dgm:spPr/>
    </dgm:pt>
    <dgm:pt modelId="{4EF35C27-46BB-4095-9E4F-D0DC6D0726EC}" type="pres">
      <dgm:prSet presAssocID="{31450A3A-F56B-4331-90E0-25D672717337}" presName="singleCenter" presStyleLbl="node1" presStyleIdx="0" presStyleCnt="5" custScaleX="426667" custLinFactNeighborX="14492" custLinFactNeighborY="-4214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9FFD1E2-7BDD-4790-983B-0380707F6FBA}" type="pres">
      <dgm:prSet presAssocID="{A6063D03-EA5B-4538-9A3A-5B54A19D6E6F}" presName="Name56" presStyleLbl="parChTrans1D2" presStyleIdx="0" presStyleCnt="4"/>
      <dgm:spPr/>
      <dgm:t>
        <a:bodyPr/>
        <a:lstStyle/>
        <a:p>
          <a:endParaRPr lang="ru-RU"/>
        </a:p>
      </dgm:t>
    </dgm:pt>
    <dgm:pt modelId="{006AB078-0C7E-474F-ACDD-7E44704F3636}" type="pres">
      <dgm:prSet presAssocID="{1707768E-2304-46BD-AA56-4458CF670ADC}" presName="text0" presStyleLbl="node1" presStyleIdx="1" presStyleCnt="5" custScaleX="248421" custRadScaleRad="132649" custRadScaleInc="19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C1428-C2E3-46CD-8EF8-8716E74092F2}" type="pres">
      <dgm:prSet presAssocID="{8945844F-88F8-4B07-B21F-8A069F9BC799}" presName="Name56" presStyleLbl="parChTrans1D2" presStyleIdx="1" presStyleCnt="4"/>
      <dgm:spPr/>
      <dgm:t>
        <a:bodyPr/>
        <a:lstStyle/>
        <a:p>
          <a:endParaRPr lang="ru-RU"/>
        </a:p>
      </dgm:t>
    </dgm:pt>
    <dgm:pt modelId="{AE69CE41-CF18-475E-8F63-DE5F9F8F224F}" type="pres">
      <dgm:prSet presAssocID="{3863BD14-CF13-4DE8-BB65-0FA7A43A3DB8}" presName="text0" presStyleLbl="node1" presStyleIdx="2" presStyleCnt="5" custScaleX="429206" custRadScaleRad="101961" custRadScaleInc="319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60C61-7E60-4D95-A9E8-4D1EE33E1F44}" type="pres">
      <dgm:prSet presAssocID="{A7895A1A-9F57-483F-AAB0-312144973C75}" presName="Name56" presStyleLbl="parChTrans1D2" presStyleIdx="2" presStyleCnt="4"/>
      <dgm:spPr/>
      <dgm:t>
        <a:bodyPr/>
        <a:lstStyle/>
        <a:p>
          <a:endParaRPr lang="ru-RU"/>
        </a:p>
      </dgm:t>
    </dgm:pt>
    <dgm:pt modelId="{280A18F8-198A-4BFE-BB93-0B891857E3D4}" type="pres">
      <dgm:prSet presAssocID="{198ABD2E-BAF5-493F-B267-D7CE35630BFF}" presName="text0" presStyleLbl="node1" presStyleIdx="3" presStyleCnt="5" custScaleX="209949" custRadScaleRad="170960" custRadScaleInc="198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4D292-449B-445F-B1B4-D6F33AD440DF}" type="pres">
      <dgm:prSet presAssocID="{97190A39-0F35-4D6E-ADE1-0E3EC68F5417}" presName="Name56" presStyleLbl="parChTrans1D2" presStyleIdx="3" presStyleCnt="4"/>
      <dgm:spPr/>
      <dgm:t>
        <a:bodyPr/>
        <a:lstStyle/>
        <a:p>
          <a:endParaRPr lang="ru-RU"/>
        </a:p>
      </dgm:t>
    </dgm:pt>
    <dgm:pt modelId="{59ABACA7-AEB0-4235-90D3-260C479DC938}" type="pres">
      <dgm:prSet presAssocID="{059CDD4C-DDD2-4E2F-91F1-3A175BE6C4A4}" presName="text0" presStyleLbl="node1" presStyleIdx="4" presStyleCnt="5" custScaleX="278432" custRadScaleRad="154839" custRadScaleInc="-330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FB459-CE9C-4EAA-B5C8-655085894213}" srcId="{31450A3A-F56B-4331-90E0-25D672717337}" destId="{1707768E-2304-46BD-AA56-4458CF670ADC}" srcOrd="0" destOrd="0" parTransId="{A6063D03-EA5B-4538-9A3A-5B54A19D6E6F}" sibTransId="{300F8E20-C99E-4901-91E8-66DA517D40D3}"/>
    <dgm:cxn modelId="{EC4ADD3D-67CE-44CF-990E-A451023C9446}" srcId="{31450A3A-F56B-4331-90E0-25D672717337}" destId="{3863BD14-CF13-4DE8-BB65-0FA7A43A3DB8}" srcOrd="1" destOrd="0" parTransId="{8945844F-88F8-4B07-B21F-8A069F9BC799}" sibTransId="{7BC6FB29-D679-4281-B3AD-B57996ABD81E}"/>
    <dgm:cxn modelId="{E8D29474-7CAF-4AE7-A0A1-45DD613B3448}" srcId="{31450A3A-F56B-4331-90E0-25D672717337}" destId="{059CDD4C-DDD2-4E2F-91F1-3A175BE6C4A4}" srcOrd="3" destOrd="0" parTransId="{97190A39-0F35-4D6E-ADE1-0E3EC68F5417}" sibTransId="{360BE6C5-80DD-49D9-90AC-EAD4E88796E0}"/>
    <dgm:cxn modelId="{579FA38A-A0B9-4C10-AA1D-A8CBA5B4164E}" type="presOf" srcId="{059CDD4C-DDD2-4E2F-91F1-3A175BE6C4A4}" destId="{59ABACA7-AEB0-4235-90D3-260C479DC938}" srcOrd="0" destOrd="0" presId="urn:microsoft.com/office/officeart/2008/layout/RadialCluster"/>
    <dgm:cxn modelId="{227004E6-0052-471D-B4C2-62F1730482ED}" type="presOf" srcId="{A7895A1A-9F57-483F-AAB0-312144973C75}" destId="{FEB60C61-7E60-4D95-A9E8-4D1EE33E1F44}" srcOrd="0" destOrd="0" presId="urn:microsoft.com/office/officeart/2008/layout/RadialCluster"/>
    <dgm:cxn modelId="{8E07DB62-CA9B-4DEA-A808-EEB82DD04601}" type="presOf" srcId="{1691B7B8-A013-46A0-B326-5C40955A753E}" destId="{70857EB4-A53F-421F-AE4B-3D312614CAD5}" srcOrd="0" destOrd="0" presId="urn:microsoft.com/office/officeart/2008/layout/RadialCluster"/>
    <dgm:cxn modelId="{2BEAC2F2-E827-4C6F-9DF2-7BB6D32B8822}" type="presOf" srcId="{97190A39-0F35-4D6E-ADE1-0E3EC68F5417}" destId="{7464D292-449B-445F-B1B4-D6F33AD440DF}" srcOrd="0" destOrd="0" presId="urn:microsoft.com/office/officeart/2008/layout/RadialCluster"/>
    <dgm:cxn modelId="{648AA625-8BEB-4895-A227-277A40815711}" srcId="{1691B7B8-A013-46A0-B326-5C40955A753E}" destId="{31450A3A-F56B-4331-90E0-25D672717337}" srcOrd="0" destOrd="0" parTransId="{3274821B-45DE-4A95-9B21-29810246129F}" sibTransId="{33F2C08B-0844-48E5-ABDA-AD11AF178BB4}"/>
    <dgm:cxn modelId="{5A92B686-28BF-4487-A8D4-7AFE0D37D800}" srcId="{31450A3A-F56B-4331-90E0-25D672717337}" destId="{198ABD2E-BAF5-493F-B267-D7CE35630BFF}" srcOrd="2" destOrd="0" parTransId="{A7895A1A-9F57-483F-AAB0-312144973C75}" sibTransId="{44243575-FCDE-4CCD-BEDE-D1CB8C0DA255}"/>
    <dgm:cxn modelId="{7AFA1603-9802-4759-9360-0F8390160371}" type="presOf" srcId="{31450A3A-F56B-4331-90E0-25D672717337}" destId="{4EF35C27-46BB-4095-9E4F-D0DC6D0726EC}" srcOrd="0" destOrd="0" presId="urn:microsoft.com/office/officeart/2008/layout/RadialCluster"/>
    <dgm:cxn modelId="{399EEABF-67D2-424D-84DE-3EEBF543DD41}" type="presOf" srcId="{3863BD14-CF13-4DE8-BB65-0FA7A43A3DB8}" destId="{AE69CE41-CF18-475E-8F63-DE5F9F8F224F}" srcOrd="0" destOrd="0" presId="urn:microsoft.com/office/officeart/2008/layout/RadialCluster"/>
    <dgm:cxn modelId="{50DFD6CF-FDCC-4E35-BF4C-6C574B966CFB}" type="presOf" srcId="{8945844F-88F8-4B07-B21F-8A069F9BC799}" destId="{449C1428-C2E3-46CD-8EF8-8716E74092F2}" srcOrd="0" destOrd="0" presId="urn:microsoft.com/office/officeart/2008/layout/RadialCluster"/>
    <dgm:cxn modelId="{2D8985C6-B8D4-4425-8FD2-1CC9896A6D97}" type="presOf" srcId="{1707768E-2304-46BD-AA56-4458CF670ADC}" destId="{006AB078-0C7E-474F-ACDD-7E44704F3636}" srcOrd="0" destOrd="0" presId="urn:microsoft.com/office/officeart/2008/layout/RadialCluster"/>
    <dgm:cxn modelId="{2C12CC78-FA2A-4F32-ABB0-043922B479B6}" type="presOf" srcId="{198ABD2E-BAF5-493F-B267-D7CE35630BFF}" destId="{280A18F8-198A-4BFE-BB93-0B891857E3D4}" srcOrd="0" destOrd="0" presId="urn:microsoft.com/office/officeart/2008/layout/RadialCluster"/>
    <dgm:cxn modelId="{C1E923CE-A2C7-4D8C-BDA8-0F6462EBA1F2}" type="presOf" srcId="{A6063D03-EA5B-4538-9A3A-5B54A19D6E6F}" destId="{49FFD1E2-7BDD-4790-983B-0380707F6FBA}" srcOrd="0" destOrd="0" presId="urn:microsoft.com/office/officeart/2008/layout/RadialCluster"/>
    <dgm:cxn modelId="{74E814A5-81AA-44BA-B142-2C6CA3E9FE78}" type="presParOf" srcId="{70857EB4-A53F-421F-AE4B-3D312614CAD5}" destId="{0E7E9B15-8DAC-4A2E-9957-A8FE7A9EC5D4}" srcOrd="0" destOrd="0" presId="urn:microsoft.com/office/officeart/2008/layout/RadialCluster"/>
    <dgm:cxn modelId="{42F91CC4-800A-4283-9F11-DB5B7E3E10EE}" type="presParOf" srcId="{0E7E9B15-8DAC-4A2E-9957-A8FE7A9EC5D4}" destId="{4EF35C27-46BB-4095-9E4F-D0DC6D0726EC}" srcOrd="0" destOrd="0" presId="urn:microsoft.com/office/officeart/2008/layout/RadialCluster"/>
    <dgm:cxn modelId="{A87779FB-4358-453B-89AD-CAC20D0CBF46}" type="presParOf" srcId="{0E7E9B15-8DAC-4A2E-9957-A8FE7A9EC5D4}" destId="{49FFD1E2-7BDD-4790-983B-0380707F6FBA}" srcOrd="1" destOrd="0" presId="urn:microsoft.com/office/officeart/2008/layout/RadialCluster"/>
    <dgm:cxn modelId="{1118D491-97B1-4784-9644-ABBE21E35690}" type="presParOf" srcId="{0E7E9B15-8DAC-4A2E-9957-A8FE7A9EC5D4}" destId="{006AB078-0C7E-474F-ACDD-7E44704F3636}" srcOrd="2" destOrd="0" presId="urn:microsoft.com/office/officeart/2008/layout/RadialCluster"/>
    <dgm:cxn modelId="{5DE36418-1D18-4B8F-817A-BD6CA53E64FB}" type="presParOf" srcId="{0E7E9B15-8DAC-4A2E-9957-A8FE7A9EC5D4}" destId="{449C1428-C2E3-46CD-8EF8-8716E74092F2}" srcOrd="3" destOrd="0" presId="urn:microsoft.com/office/officeart/2008/layout/RadialCluster"/>
    <dgm:cxn modelId="{0FF52EF0-B7DC-4B28-BAE3-F186A8C60EAC}" type="presParOf" srcId="{0E7E9B15-8DAC-4A2E-9957-A8FE7A9EC5D4}" destId="{AE69CE41-CF18-475E-8F63-DE5F9F8F224F}" srcOrd="4" destOrd="0" presId="urn:microsoft.com/office/officeart/2008/layout/RadialCluster"/>
    <dgm:cxn modelId="{1E90E7C9-F17C-48FA-8E8C-3ECD270566D2}" type="presParOf" srcId="{0E7E9B15-8DAC-4A2E-9957-A8FE7A9EC5D4}" destId="{FEB60C61-7E60-4D95-A9E8-4D1EE33E1F44}" srcOrd="5" destOrd="0" presId="urn:microsoft.com/office/officeart/2008/layout/RadialCluster"/>
    <dgm:cxn modelId="{F18A9E70-4012-4CC0-A3B8-5F827A704DA4}" type="presParOf" srcId="{0E7E9B15-8DAC-4A2E-9957-A8FE7A9EC5D4}" destId="{280A18F8-198A-4BFE-BB93-0B891857E3D4}" srcOrd="6" destOrd="0" presId="urn:microsoft.com/office/officeart/2008/layout/RadialCluster"/>
    <dgm:cxn modelId="{1C98EC33-EB5C-4D61-AF35-19825E79B812}" type="presParOf" srcId="{0E7E9B15-8DAC-4A2E-9957-A8FE7A9EC5D4}" destId="{7464D292-449B-445F-B1B4-D6F33AD440DF}" srcOrd="7" destOrd="0" presId="urn:microsoft.com/office/officeart/2008/layout/RadialCluster"/>
    <dgm:cxn modelId="{C70CFEE8-9794-443A-8A01-6065209AD8E0}" type="presParOf" srcId="{0E7E9B15-8DAC-4A2E-9957-A8FE7A9EC5D4}" destId="{59ABACA7-AEB0-4235-90D3-260C479DC938}" srcOrd="8" destOrd="0" presId="urn:microsoft.com/office/officeart/2008/layout/RadialCluster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BFBD82-CC69-40D8-AECF-9E1246889AD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7D53E8-CB8E-4F77-9090-5C917FD15F2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Palatino Linotype" pitchFamily="18" charset="0"/>
            </a:rPr>
            <a:t>Гражданско-правовые отношения</a:t>
          </a:r>
          <a:endParaRPr lang="ru-RU" sz="2400" b="1" dirty="0">
            <a:solidFill>
              <a:schemeClr val="tx1"/>
            </a:solidFill>
            <a:latin typeface="Palatino Linotype" pitchFamily="18" charset="0"/>
          </a:endParaRPr>
        </a:p>
      </dgm:t>
    </dgm:pt>
    <dgm:pt modelId="{FDEB2188-2A5E-4261-BFBA-06472EFBCD78}" type="parTrans" cxnId="{AB21B293-88BA-473C-B1A5-10957C6988CC}">
      <dgm:prSet/>
      <dgm:spPr/>
      <dgm:t>
        <a:bodyPr/>
        <a:lstStyle/>
        <a:p>
          <a:endParaRPr lang="ru-RU"/>
        </a:p>
      </dgm:t>
    </dgm:pt>
    <dgm:pt modelId="{936301B7-6D66-4D48-A12C-3D3DACF05918}" type="sibTrans" cxnId="{AB21B293-88BA-473C-B1A5-10957C6988CC}">
      <dgm:prSet/>
      <dgm:spPr/>
      <dgm:t>
        <a:bodyPr/>
        <a:lstStyle/>
        <a:p>
          <a:endParaRPr lang="ru-RU"/>
        </a:p>
      </dgm:t>
    </dgm:pt>
    <dgm:pt modelId="{87DF8B64-D901-4029-A8E8-95925954E737}">
      <dgm:prSet phldrT="[Текст]" custT="1"/>
      <dgm:spPr/>
      <dgm:t>
        <a:bodyPr/>
        <a:lstStyle/>
        <a:p>
          <a:r>
            <a:rPr lang="ru-RU" sz="2000" b="1" dirty="0" smtClean="0">
              <a:latin typeface="Palatino Linotype" pitchFamily="18" charset="0"/>
            </a:rPr>
            <a:t>1. Между участниками существует конкретный срок действия договора</a:t>
          </a:r>
          <a:endParaRPr lang="ru-RU" sz="2000" b="1" dirty="0">
            <a:latin typeface="Palatino Linotype" pitchFamily="18" charset="0"/>
          </a:endParaRPr>
        </a:p>
      </dgm:t>
    </dgm:pt>
    <dgm:pt modelId="{99E96F96-C83E-48A4-B775-BE8C965A7D61}" type="parTrans" cxnId="{AB6F7751-CB7A-484B-8F87-78C467822A69}">
      <dgm:prSet/>
      <dgm:spPr/>
      <dgm:t>
        <a:bodyPr/>
        <a:lstStyle/>
        <a:p>
          <a:endParaRPr lang="ru-RU"/>
        </a:p>
      </dgm:t>
    </dgm:pt>
    <dgm:pt modelId="{15193632-D001-4EE8-B3D9-7D800B22BCA2}" type="sibTrans" cxnId="{AB6F7751-CB7A-484B-8F87-78C467822A69}">
      <dgm:prSet/>
      <dgm:spPr/>
      <dgm:t>
        <a:bodyPr/>
        <a:lstStyle/>
        <a:p>
          <a:endParaRPr lang="ru-RU"/>
        </a:p>
      </dgm:t>
    </dgm:pt>
    <dgm:pt modelId="{81CB43C3-E9C1-46B0-B0C0-CF1866158DC0}">
      <dgm:prSet phldrT="[Текст]" custT="1"/>
      <dgm:spPr/>
      <dgm:t>
        <a:bodyPr/>
        <a:lstStyle/>
        <a:p>
          <a:r>
            <a:rPr lang="ru-RU" sz="2000" b="1" dirty="0" smtClean="0">
              <a:latin typeface="Palatino Linotype" pitchFamily="18" charset="0"/>
            </a:rPr>
            <a:t>3. Участники договора сами решают вопрос об объеме и характере своих прав и обязанностей</a:t>
          </a:r>
          <a:endParaRPr lang="ru-RU" sz="2000" b="1" dirty="0">
            <a:latin typeface="Palatino Linotype" pitchFamily="18" charset="0"/>
          </a:endParaRPr>
        </a:p>
      </dgm:t>
    </dgm:pt>
    <dgm:pt modelId="{00661331-18F9-48B2-B187-B8F274905578}" type="parTrans" cxnId="{A6F51534-36FE-40B8-9C71-28D0E71E3FBB}">
      <dgm:prSet/>
      <dgm:spPr/>
      <dgm:t>
        <a:bodyPr/>
        <a:lstStyle/>
        <a:p>
          <a:endParaRPr lang="ru-RU"/>
        </a:p>
      </dgm:t>
    </dgm:pt>
    <dgm:pt modelId="{09AF2A7C-DF00-4015-B286-158BE80F97FF}" type="sibTrans" cxnId="{A6F51534-36FE-40B8-9C71-28D0E71E3FBB}">
      <dgm:prSet/>
      <dgm:spPr/>
      <dgm:t>
        <a:bodyPr/>
        <a:lstStyle/>
        <a:p>
          <a:endParaRPr lang="ru-RU"/>
        </a:p>
      </dgm:t>
    </dgm:pt>
    <dgm:pt modelId="{ABE27AA8-9FDE-4C63-83E3-B669FD5F79C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Palatino Linotype" pitchFamily="18" charset="0"/>
            </a:rPr>
            <a:t>Трудовые отношения</a:t>
          </a:r>
          <a:endParaRPr lang="ru-RU" sz="2400" b="1" dirty="0">
            <a:solidFill>
              <a:schemeClr val="tx1"/>
            </a:solidFill>
            <a:latin typeface="Palatino Linotype" pitchFamily="18" charset="0"/>
          </a:endParaRPr>
        </a:p>
      </dgm:t>
    </dgm:pt>
    <dgm:pt modelId="{AF022E9D-33D8-4E70-8DBD-9440D99A9D02}" type="parTrans" cxnId="{06CA4740-5654-4C69-B843-A74102F747EC}">
      <dgm:prSet/>
      <dgm:spPr/>
      <dgm:t>
        <a:bodyPr/>
        <a:lstStyle/>
        <a:p>
          <a:endParaRPr lang="ru-RU"/>
        </a:p>
      </dgm:t>
    </dgm:pt>
    <dgm:pt modelId="{5D540F56-92ED-488A-8EEC-35BA1C5983B5}" type="sibTrans" cxnId="{06CA4740-5654-4C69-B843-A74102F747EC}">
      <dgm:prSet/>
      <dgm:spPr/>
      <dgm:t>
        <a:bodyPr/>
        <a:lstStyle/>
        <a:p>
          <a:endParaRPr lang="ru-RU"/>
        </a:p>
      </dgm:t>
    </dgm:pt>
    <dgm:pt modelId="{EF43F9FA-4BB4-44C9-9C9F-01EA3CCA20B3}">
      <dgm:prSet phldrT="[Текст]" custT="1"/>
      <dgm:spPr/>
      <dgm:t>
        <a:bodyPr/>
        <a:lstStyle/>
        <a:p>
          <a:r>
            <a:rPr lang="ru-RU" sz="2000" b="1" dirty="0" smtClean="0">
              <a:latin typeface="Palatino Linotype" pitchFamily="18" charset="0"/>
            </a:rPr>
            <a:t>2. Руководитель предприятия обязан принять на себя ответственность по охране безопасности труда</a:t>
          </a:r>
          <a:endParaRPr lang="ru-RU" sz="2000" b="1" dirty="0">
            <a:latin typeface="Palatino Linotype" pitchFamily="18" charset="0"/>
          </a:endParaRPr>
        </a:p>
      </dgm:t>
    </dgm:pt>
    <dgm:pt modelId="{556B9C36-5870-4ACB-A04C-A791DB9FA0B3}" type="parTrans" cxnId="{9B918564-EA35-4CE0-991D-900A221E4866}">
      <dgm:prSet/>
      <dgm:spPr/>
      <dgm:t>
        <a:bodyPr/>
        <a:lstStyle/>
        <a:p>
          <a:endParaRPr lang="ru-RU"/>
        </a:p>
      </dgm:t>
    </dgm:pt>
    <dgm:pt modelId="{E11FCB58-B251-4F40-867C-D696A182BF24}" type="sibTrans" cxnId="{9B918564-EA35-4CE0-991D-900A221E4866}">
      <dgm:prSet/>
      <dgm:spPr/>
      <dgm:t>
        <a:bodyPr/>
        <a:lstStyle/>
        <a:p>
          <a:endParaRPr lang="ru-RU"/>
        </a:p>
      </dgm:t>
    </dgm:pt>
    <dgm:pt modelId="{5EF66DC0-2CAA-4A4E-AA29-0D372ECB6441}">
      <dgm:prSet phldrT="[Текст]" custT="1"/>
      <dgm:spPr/>
      <dgm:t>
        <a:bodyPr/>
        <a:lstStyle/>
        <a:p>
          <a:r>
            <a:rPr lang="ru-RU" sz="2000" b="1" dirty="0" smtClean="0">
              <a:latin typeface="Palatino Linotype" pitchFamily="18" charset="0"/>
            </a:rPr>
            <a:t>5. Существует подчинение работника</a:t>
          </a:r>
          <a:endParaRPr lang="ru-RU" sz="2000" b="1" dirty="0">
            <a:latin typeface="Palatino Linotype" pitchFamily="18" charset="0"/>
          </a:endParaRPr>
        </a:p>
      </dgm:t>
    </dgm:pt>
    <dgm:pt modelId="{D4DAC440-9BDC-4D32-88F1-8CF652B8F477}" type="parTrans" cxnId="{7A350D2D-7C04-4908-92F5-137781551FD2}">
      <dgm:prSet/>
      <dgm:spPr/>
      <dgm:t>
        <a:bodyPr/>
        <a:lstStyle/>
        <a:p>
          <a:endParaRPr lang="ru-RU"/>
        </a:p>
      </dgm:t>
    </dgm:pt>
    <dgm:pt modelId="{A9D15933-F7C6-4397-9364-0C2F1E99339A}" type="sibTrans" cxnId="{7A350D2D-7C04-4908-92F5-137781551FD2}">
      <dgm:prSet/>
      <dgm:spPr/>
      <dgm:t>
        <a:bodyPr/>
        <a:lstStyle/>
        <a:p>
          <a:endParaRPr lang="ru-RU"/>
        </a:p>
      </dgm:t>
    </dgm:pt>
    <dgm:pt modelId="{6924E637-0741-4D01-B1CE-70C8A47F5CD1}">
      <dgm:prSet phldrT="[Текст]" custT="1"/>
      <dgm:spPr/>
      <dgm:t>
        <a:bodyPr/>
        <a:lstStyle/>
        <a:p>
          <a:r>
            <a:rPr lang="ru-RU" sz="2000" b="1" dirty="0" smtClean="0">
              <a:latin typeface="Palatino Linotype" pitchFamily="18" charset="0"/>
            </a:rPr>
            <a:t>4. Субъекты равны между собой</a:t>
          </a:r>
          <a:endParaRPr lang="ru-RU" sz="2000" b="1" dirty="0">
            <a:latin typeface="Palatino Linotype" pitchFamily="18" charset="0"/>
          </a:endParaRPr>
        </a:p>
      </dgm:t>
    </dgm:pt>
    <dgm:pt modelId="{3951B6AB-D3F2-4B77-BA86-9CD2DCE90E2B}" type="parTrans" cxnId="{31E7AD36-23A5-49BB-B26A-A3F75185A91A}">
      <dgm:prSet/>
      <dgm:spPr/>
      <dgm:t>
        <a:bodyPr/>
        <a:lstStyle/>
        <a:p>
          <a:endParaRPr lang="ru-RU"/>
        </a:p>
      </dgm:t>
    </dgm:pt>
    <dgm:pt modelId="{E9B0198F-C970-4B20-BCDD-83AE62E90D33}" type="sibTrans" cxnId="{31E7AD36-23A5-49BB-B26A-A3F75185A91A}">
      <dgm:prSet/>
      <dgm:spPr/>
      <dgm:t>
        <a:bodyPr/>
        <a:lstStyle/>
        <a:p>
          <a:endParaRPr lang="ru-RU"/>
        </a:p>
      </dgm:t>
    </dgm:pt>
    <dgm:pt modelId="{AB59223A-AB8F-4840-9747-3EBA773F63EB}">
      <dgm:prSet phldrT="[Текст]" custT="1"/>
      <dgm:spPr/>
      <dgm:t>
        <a:bodyPr/>
        <a:lstStyle/>
        <a:p>
          <a:r>
            <a:rPr lang="ru-RU" sz="2000" b="1" dirty="0" smtClean="0">
              <a:latin typeface="Palatino Linotype" pitchFamily="18" charset="0"/>
            </a:rPr>
            <a:t>6. Длительный срок трудовых отношений</a:t>
          </a:r>
          <a:endParaRPr lang="ru-RU" sz="2000" b="1" dirty="0">
            <a:latin typeface="Palatino Linotype" pitchFamily="18" charset="0"/>
          </a:endParaRPr>
        </a:p>
      </dgm:t>
    </dgm:pt>
    <dgm:pt modelId="{4B20D889-4DC5-4253-84D2-BD8E3CFB55E0}" type="parTrans" cxnId="{F5A743ED-91DF-4C0A-92F3-7F2DDE8D737E}">
      <dgm:prSet/>
      <dgm:spPr/>
      <dgm:t>
        <a:bodyPr/>
        <a:lstStyle/>
        <a:p>
          <a:endParaRPr lang="ru-RU"/>
        </a:p>
      </dgm:t>
    </dgm:pt>
    <dgm:pt modelId="{35AE059F-70AB-4F19-880A-F0F0C8C06C9E}" type="sibTrans" cxnId="{F5A743ED-91DF-4C0A-92F3-7F2DDE8D737E}">
      <dgm:prSet/>
      <dgm:spPr/>
      <dgm:t>
        <a:bodyPr/>
        <a:lstStyle/>
        <a:p>
          <a:endParaRPr lang="ru-RU"/>
        </a:p>
      </dgm:t>
    </dgm:pt>
    <dgm:pt modelId="{06C16692-57AE-4997-A625-8F8495DDEBD3}" type="pres">
      <dgm:prSet presAssocID="{F6BFBD82-CC69-40D8-AECF-9E1246889AD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B66784-58C6-4717-93B4-57B7D4A549B5}" type="pres">
      <dgm:prSet presAssocID="{187D53E8-CB8E-4F77-9090-5C917FD15F25}" presName="root" presStyleCnt="0"/>
      <dgm:spPr/>
    </dgm:pt>
    <dgm:pt modelId="{1CE5E1E0-51D6-45F5-8C80-4751197240B2}" type="pres">
      <dgm:prSet presAssocID="{187D53E8-CB8E-4F77-9090-5C917FD15F25}" presName="rootComposite" presStyleCnt="0"/>
      <dgm:spPr/>
    </dgm:pt>
    <dgm:pt modelId="{EBB0AA04-5C9D-42FB-B902-FC1DF1CD3486}" type="pres">
      <dgm:prSet presAssocID="{187D53E8-CB8E-4F77-9090-5C917FD15F25}" presName="rootText" presStyleLbl="node1" presStyleIdx="0" presStyleCnt="2" custScaleX="179713"/>
      <dgm:spPr/>
      <dgm:t>
        <a:bodyPr/>
        <a:lstStyle/>
        <a:p>
          <a:endParaRPr lang="ru-RU"/>
        </a:p>
      </dgm:t>
    </dgm:pt>
    <dgm:pt modelId="{EF0F4A01-2E77-44F3-AD71-99C08A7B9DB8}" type="pres">
      <dgm:prSet presAssocID="{187D53E8-CB8E-4F77-9090-5C917FD15F25}" presName="rootConnector" presStyleLbl="node1" presStyleIdx="0" presStyleCnt="2"/>
      <dgm:spPr/>
      <dgm:t>
        <a:bodyPr/>
        <a:lstStyle/>
        <a:p>
          <a:endParaRPr lang="ru-RU"/>
        </a:p>
      </dgm:t>
    </dgm:pt>
    <dgm:pt modelId="{28D8D03B-BC09-4645-9888-74E905573A93}" type="pres">
      <dgm:prSet presAssocID="{187D53E8-CB8E-4F77-9090-5C917FD15F25}" presName="childShape" presStyleCnt="0"/>
      <dgm:spPr/>
    </dgm:pt>
    <dgm:pt modelId="{3F8BF09C-CA3B-4597-9053-35D3A5082DE2}" type="pres">
      <dgm:prSet presAssocID="{99E96F96-C83E-48A4-B775-BE8C965A7D61}" presName="Name13" presStyleLbl="parChTrans1D2" presStyleIdx="0" presStyleCnt="6"/>
      <dgm:spPr/>
      <dgm:t>
        <a:bodyPr/>
        <a:lstStyle/>
        <a:p>
          <a:endParaRPr lang="ru-RU"/>
        </a:p>
      </dgm:t>
    </dgm:pt>
    <dgm:pt modelId="{596D091A-20EC-424C-9994-2FF6876F8818}" type="pres">
      <dgm:prSet presAssocID="{87DF8B64-D901-4029-A8E8-95925954E737}" presName="childText" presStyleLbl="bgAcc1" presStyleIdx="0" presStyleCnt="6" custScaleX="197466" custScaleY="136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898D7-F23E-47C0-A4B3-0314B1C0AE27}" type="pres">
      <dgm:prSet presAssocID="{00661331-18F9-48B2-B187-B8F274905578}" presName="Name13" presStyleLbl="parChTrans1D2" presStyleIdx="1" presStyleCnt="6"/>
      <dgm:spPr/>
      <dgm:t>
        <a:bodyPr/>
        <a:lstStyle/>
        <a:p>
          <a:endParaRPr lang="ru-RU"/>
        </a:p>
      </dgm:t>
    </dgm:pt>
    <dgm:pt modelId="{B45FDE6A-D85C-4585-A10F-A7ED67241910}" type="pres">
      <dgm:prSet presAssocID="{81CB43C3-E9C1-46B0-B0C0-CF1866158DC0}" presName="childText" presStyleLbl="bgAcc1" presStyleIdx="1" presStyleCnt="6" custScaleX="216300" custScaleY="146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86E61-FA19-4816-9824-DF02A20DBDDA}" type="pres">
      <dgm:prSet presAssocID="{3951B6AB-D3F2-4B77-BA86-9CD2DCE90E2B}" presName="Name13" presStyleLbl="parChTrans1D2" presStyleIdx="2" presStyleCnt="6"/>
      <dgm:spPr/>
      <dgm:t>
        <a:bodyPr/>
        <a:lstStyle/>
        <a:p>
          <a:endParaRPr lang="ru-RU"/>
        </a:p>
      </dgm:t>
    </dgm:pt>
    <dgm:pt modelId="{17B8CEEE-21D7-4355-B1BE-FF135EC746E6}" type="pres">
      <dgm:prSet presAssocID="{6924E637-0741-4D01-B1CE-70C8A47F5CD1}" presName="childText" presStyleLbl="bgAcc1" presStyleIdx="2" presStyleCnt="6" custScaleX="170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F7F30-3AA4-4CF4-AA07-080E6F52B8C2}" type="pres">
      <dgm:prSet presAssocID="{ABE27AA8-9FDE-4C63-83E3-B669FD5F79C3}" presName="root" presStyleCnt="0"/>
      <dgm:spPr/>
    </dgm:pt>
    <dgm:pt modelId="{9765446D-B37A-438D-97D7-5A301691DE8E}" type="pres">
      <dgm:prSet presAssocID="{ABE27AA8-9FDE-4C63-83E3-B669FD5F79C3}" presName="rootComposite" presStyleCnt="0"/>
      <dgm:spPr/>
    </dgm:pt>
    <dgm:pt modelId="{09C295D0-6972-4D9E-AEEA-F4AE69ECD3CF}" type="pres">
      <dgm:prSet presAssocID="{ABE27AA8-9FDE-4C63-83E3-B669FD5F79C3}" presName="rootText" presStyleLbl="node1" presStyleIdx="1" presStyleCnt="2" custScaleX="164305"/>
      <dgm:spPr/>
      <dgm:t>
        <a:bodyPr/>
        <a:lstStyle/>
        <a:p>
          <a:endParaRPr lang="ru-RU"/>
        </a:p>
      </dgm:t>
    </dgm:pt>
    <dgm:pt modelId="{AABA56D1-6AB4-40BB-97DC-BF4CFDAF5A7B}" type="pres">
      <dgm:prSet presAssocID="{ABE27AA8-9FDE-4C63-83E3-B669FD5F79C3}" presName="rootConnector" presStyleLbl="node1" presStyleIdx="1" presStyleCnt="2"/>
      <dgm:spPr/>
      <dgm:t>
        <a:bodyPr/>
        <a:lstStyle/>
        <a:p>
          <a:endParaRPr lang="ru-RU"/>
        </a:p>
      </dgm:t>
    </dgm:pt>
    <dgm:pt modelId="{50816398-8BB8-43D2-B100-EC976EDB3E41}" type="pres">
      <dgm:prSet presAssocID="{ABE27AA8-9FDE-4C63-83E3-B669FD5F79C3}" presName="childShape" presStyleCnt="0"/>
      <dgm:spPr/>
    </dgm:pt>
    <dgm:pt modelId="{71B5B351-3F9E-444A-A9ED-CDD5A4E6473E}" type="pres">
      <dgm:prSet presAssocID="{556B9C36-5870-4ACB-A04C-A791DB9FA0B3}" presName="Name13" presStyleLbl="parChTrans1D2" presStyleIdx="3" presStyleCnt="6"/>
      <dgm:spPr/>
      <dgm:t>
        <a:bodyPr/>
        <a:lstStyle/>
        <a:p>
          <a:endParaRPr lang="ru-RU"/>
        </a:p>
      </dgm:t>
    </dgm:pt>
    <dgm:pt modelId="{8A8959E4-0CEC-4DB1-A82A-5354E9AB9B87}" type="pres">
      <dgm:prSet presAssocID="{EF43F9FA-4BB4-44C9-9C9F-01EA3CCA20B3}" presName="childText" presStyleLbl="bgAcc1" presStyleIdx="3" presStyleCnt="6" custScaleX="217968" custScaleY="186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A6811-AB54-4570-BCEE-634ADDF302B6}" type="pres">
      <dgm:prSet presAssocID="{D4DAC440-9BDC-4D32-88F1-8CF652B8F477}" presName="Name13" presStyleLbl="parChTrans1D2" presStyleIdx="4" presStyleCnt="6"/>
      <dgm:spPr/>
      <dgm:t>
        <a:bodyPr/>
        <a:lstStyle/>
        <a:p>
          <a:endParaRPr lang="ru-RU"/>
        </a:p>
      </dgm:t>
    </dgm:pt>
    <dgm:pt modelId="{637B2426-EC79-42BD-9AD9-220A93D1B31B}" type="pres">
      <dgm:prSet presAssocID="{5EF66DC0-2CAA-4A4E-AA29-0D372ECB6441}" presName="childText" presStyleLbl="bgAcc1" presStyleIdx="4" presStyleCnt="6" custScaleX="207993" custScaleY="81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2608C-BB46-486E-BF76-56658E4528FB}" type="pres">
      <dgm:prSet presAssocID="{4B20D889-4DC5-4253-84D2-BD8E3CFB55E0}" presName="Name13" presStyleLbl="parChTrans1D2" presStyleIdx="5" presStyleCnt="6"/>
      <dgm:spPr/>
      <dgm:t>
        <a:bodyPr/>
        <a:lstStyle/>
        <a:p>
          <a:endParaRPr lang="ru-RU"/>
        </a:p>
      </dgm:t>
    </dgm:pt>
    <dgm:pt modelId="{576211E3-4259-48BE-8C60-99E341C59E9C}" type="pres">
      <dgm:prSet presAssocID="{AB59223A-AB8F-4840-9747-3EBA773F63EB}" presName="childText" presStyleLbl="bgAcc1" presStyleIdx="5" presStyleCnt="6" custScaleX="197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F0E05-7639-4FBD-8AE4-5835B52707CB}" type="presOf" srcId="{3951B6AB-D3F2-4B77-BA86-9CD2DCE90E2B}" destId="{F6686E61-FA19-4816-9824-DF02A20DBDDA}" srcOrd="0" destOrd="0" presId="urn:microsoft.com/office/officeart/2005/8/layout/hierarchy3"/>
    <dgm:cxn modelId="{F5A743ED-91DF-4C0A-92F3-7F2DDE8D737E}" srcId="{ABE27AA8-9FDE-4C63-83E3-B669FD5F79C3}" destId="{AB59223A-AB8F-4840-9747-3EBA773F63EB}" srcOrd="2" destOrd="0" parTransId="{4B20D889-4DC5-4253-84D2-BD8E3CFB55E0}" sibTransId="{35AE059F-70AB-4F19-880A-F0F0C8C06C9E}"/>
    <dgm:cxn modelId="{54766D2A-D0FA-45CA-8299-56C1254FCF3B}" type="presOf" srcId="{00661331-18F9-48B2-B187-B8F274905578}" destId="{461898D7-F23E-47C0-A4B3-0314B1C0AE27}" srcOrd="0" destOrd="0" presId="urn:microsoft.com/office/officeart/2005/8/layout/hierarchy3"/>
    <dgm:cxn modelId="{4F41FDC3-3737-48E1-9018-FCA56529C9EA}" type="presOf" srcId="{4B20D889-4DC5-4253-84D2-BD8E3CFB55E0}" destId="{6692608C-BB46-486E-BF76-56658E4528FB}" srcOrd="0" destOrd="0" presId="urn:microsoft.com/office/officeart/2005/8/layout/hierarchy3"/>
    <dgm:cxn modelId="{9492E0B6-ED8E-4CBE-BFD7-BC299C867C6A}" type="presOf" srcId="{ABE27AA8-9FDE-4C63-83E3-B669FD5F79C3}" destId="{09C295D0-6972-4D9E-AEEA-F4AE69ECD3CF}" srcOrd="0" destOrd="0" presId="urn:microsoft.com/office/officeart/2005/8/layout/hierarchy3"/>
    <dgm:cxn modelId="{31E7AD36-23A5-49BB-B26A-A3F75185A91A}" srcId="{187D53E8-CB8E-4F77-9090-5C917FD15F25}" destId="{6924E637-0741-4D01-B1CE-70C8A47F5CD1}" srcOrd="2" destOrd="0" parTransId="{3951B6AB-D3F2-4B77-BA86-9CD2DCE90E2B}" sibTransId="{E9B0198F-C970-4B20-BCDD-83AE62E90D33}"/>
    <dgm:cxn modelId="{B4DE7D0E-8AF7-4D60-86B3-D374FE7F22C9}" type="presOf" srcId="{AB59223A-AB8F-4840-9747-3EBA773F63EB}" destId="{576211E3-4259-48BE-8C60-99E341C59E9C}" srcOrd="0" destOrd="0" presId="urn:microsoft.com/office/officeart/2005/8/layout/hierarchy3"/>
    <dgm:cxn modelId="{A04C9E34-2EA2-4145-87F2-3220800EF4C3}" type="presOf" srcId="{81CB43C3-E9C1-46B0-B0C0-CF1866158DC0}" destId="{B45FDE6A-D85C-4585-A10F-A7ED67241910}" srcOrd="0" destOrd="0" presId="urn:microsoft.com/office/officeart/2005/8/layout/hierarchy3"/>
    <dgm:cxn modelId="{06CA4740-5654-4C69-B843-A74102F747EC}" srcId="{F6BFBD82-CC69-40D8-AECF-9E1246889ADA}" destId="{ABE27AA8-9FDE-4C63-83E3-B669FD5F79C3}" srcOrd="1" destOrd="0" parTransId="{AF022E9D-33D8-4E70-8DBD-9440D99A9D02}" sibTransId="{5D540F56-92ED-488A-8EEC-35BA1C5983B5}"/>
    <dgm:cxn modelId="{A6F51534-36FE-40B8-9C71-28D0E71E3FBB}" srcId="{187D53E8-CB8E-4F77-9090-5C917FD15F25}" destId="{81CB43C3-E9C1-46B0-B0C0-CF1866158DC0}" srcOrd="1" destOrd="0" parTransId="{00661331-18F9-48B2-B187-B8F274905578}" sibTransId="{09AF2A7C-DF00-4015-B286-158BE80F97FF}"/>
    <dgm:cxn modelId="{7A350D2D-7C04-4908-92F5-137781551FD2}" srcId="{ABE27AA8-9FDE-4C63-83E3-B669FD5F79C3}" destId="{5EF66DC0-2CAA-4A4E-AA29-0D372ECB6441}" srcOrd="1" destOrd="0" parTransId="{D4DAC440-9BDC-4D32-88F1-8CF652B8F477}" sibTransId="{A9D15933-F7C6-4397-9364-0C2F1E99339A}"/>
    <dgm:cxn modelId="{946E8823-9A0B-4D05-B781-158D37780DEA}" type="presOf" srcId="{187D53E8-CB8E-4F77-9090-5C917FD15F25}" destId="{EF0F4A01-2E77-44F3-AD71-99C08A7B9DB8}" srcOrd="1" destOrd="0" presId="urn:microsoft.com/office/officeart/2005/8/layout/hierarchy3"/>
    <dgm:cxn modelId="{2D108758-FF59-46A9-B250-919AC4421A38}" type="presOf" srcId="{556B9C36-5870-4ACB-A04C-A791DB9FA0B3}" destId="{71B5B351-3F9E-444A-A9ED-CDD5A4E6473E}" srcOrd="0" destOrd="0" presId="urn:microsoft.com/office/officeart/2005/8/layout/hierarchy3"/>
    <dgm:cxn modelId="{5B43397D-6C12-4BE9-8803-627837616FA7}" type="presOf" srcId="{5EF66DC0-2CAA-4A4E-AA29-0D372ECB6441}" destId="{637B2426-EC79-42BD-9AD9-220A93D1B31B}" srcOrd="0" destOrd="0" presId="urn:microsoft.com/office/officeart/2005/8/layout/hierarchy3"/>
    <dgm:cxn modelId="{F3BC283A-A7D9-4BB8-919B-EA6BCEC1A70F}" type="presOf" srcId="{ABE27AA8-9FDE-4C63-83E3-B669FD5F79C3}" destId="{AABA56D1-6AB4-40BB-97DC-BF4CFDAF5A7B}" srcOrd="1" destOrd="0" presId="urn:microsoft.com/office/officeart/2005/8/layout/hierarchy3"/>
    <dgm:cxn modelId="{657B0728-1B66-425F-BBEE-CD74AC08FF99}" type="presOf" srcId="{EF43F9FA-4BB4-44C9-9C9F-01EA3CCA20B3}" destId="{8A8959E4-0CEC-4DB1-A82A-5354E9AB9B87}" srcOrd="0" destOrd="0" presId="urn:microsoft.com/office/officeart/2005/8/layout/hierarchy3"/>
    <dgm:cxn modelId="{6A583E32-A6C5-456D-B556-5A275F827A58}" type="presOf" srcId="{187D53E8-CB8E-4F77-9090-5C917FD15F25}" destId="{EBB0AA04-5C9D-42FB-B902-FC1DF1CD3486}" srcOrd="0" destOrd="0" presId="urn:microsoft.com/office/officeart/2005/8/layout/hierarchy3"/>
    <dgm:cxn modelId="{AB6F7751-CB7A-484B-8F87-78C467822A69}" srcId="{187D53E8-CB8E-4F77-9090-5C917FD15F25}" destId="{87DF8B64-D901-4029-A8E8-95925954E737}" srcOrd="0" destOrd="0" parTransId="{99E96F96-C83E-48A4-B775-BE8C965A7D61}" sibTransId="{15193632-D001-4EE8-B3D9-7D800B22BCA2}"/>
    <dgm:cxn modelId="{FD09FD17-4282-4959-9273-A6169DE56789}" type="presOf" srcId="{6924E637-0741-4D01-B1CE-70C8A47F5CD1}" destId="{17B8CEEE-21D7-4355-B1BE-FF135EC746E6}" srcOrd="0" destOrd="0" presId="urn:microsoft.com/office/officeart/2005/8/layout/hierarchy3"/>
    <dgm:cxn modelId="{53778706-C21F-4201-BF40-21F7E517EDB0}" type="presOf" srcId="{87DF8B64-D901-4029-A8E8-95925954E737}" destId="{596D091A-20EC-424C-9994-2FF6876F8818}" srcOrd="0" destOrd="0" presId="urn:microsoft.com/office/officeart/2005/8/layout/hierarchy3"/>
    <dgm:cxn modelId="{9B918564-EA35-4CE0-991D-900A221E4866}" srcId="{ABE27AA8-9FDE-4C63-83E3-B669FD5F79C3}" destId="{EF43F9FA-4BB4-44C9-9C9F-01EA3CCA20B3}" srcOrd="0" destOrd="0" parTransId="{556B9C36-5870-4ACB-A04C-A791DB9FA0B3}" sibTransId="{E11FCB58-B251-4F40-867C-D696A182BF24}"/>
    <dgm:cxn modelId="{B02DD9C8-2027-4FCD-9E78-E3B9A2CB8C55}" type="presOf" srcId="{99E96F96-C83E-48A4-B775-BE8C965A7D61}" destId="{3F8BF09C-CA3B-4597-9053-35D3A5082DE2}" srcOrd="0" destOrd="0" presId="urn:microsoft.com/office/officeart/2005/8/layout/hierarchy3"/>
    <dgm:cxn modelId="{BE17C5AF-0691-4B8F-99BD-419DCFEC4E2D}" type="presOf" srcId="{F6BFBD82-CC69-40D8-AECF-9E1246889ADA}" destId="{06C16692-57AE-4997-A625-8F8495DDEBD3}" srcOrd="0" destOrd="0" presId="urn:microsoft.com/office/officeart/2005/8/layout/hierarchy3"/>
    <dgm:cxn modelId="{61122FB1-0CB3-4263-B4AA-66AC347D680C}" type="presOf" srcId="{D4DAC440-9BDC-4D32-88F1-8CF652B8F477}" destId="{E98A6811-AB54-4570-BCEE-634ADDF302B6}" srcOrd="0" destOrd="0" presId="urn:microsoft.com/office/officeart/2005/8/layout/hierarchy3"/>
    <dgm:cxn modelId="{AB21B293-88BA-473C-B1A5-10957C6988CC}" srcId="{F6BFBD82-CC69-40D8-AECF-9E1246889ADA}" destId="{187D53E8-CB8E-4F77-9090-5C917FD15F25}" srcOrd="0" destOrd="0" parTransId="{FDEB2188-2A5E-4261-BFBA-06472EFBCD78}" sibTransId="{936301B7-6D66-4D48-A12C-3D3DACF05918}"/>
    <dgm:cxn modelId="{47606B1A-95DE-402D-92E0-B47971C60770}" type="presParOf" srcId="{06C16692-57AE-4997-A625-8F8495DDEBD3}" destId="{3EB66784-58C6-4717-93B4-57B7D4A549B5}" srcOrd="0" destOrd="0" presId="urn:microsoft.com/office/officeart/2005/8/layout/hierarchy3"/>
    <dgm:cxn modelId="{C03685C8-D248-4276-B2CA-DEEBB3788400}" type="presParOf" srcId="{3EB66784-58C6-4717-93B4-57B7D4A549B5}" destId="{1CE5E1E0-51D6-45F5-8C80-4751197240B2}" srcOrd="0" destOrd="0" presId="urn:microsoft.com/office/officeart/2005/8/layout/hierarchy3"/>
    <dgm:cxn modelId="{623B2632-F0B7-4315-90F9-C96056D5ED08}" type="presParOf" srcId="{1CE5E1E0-51D6-45F5-8C80-4751197240B2}" destId="{EBB0AA04-5C9D-42FB-B902-FC1DF1CD3486}" srcOrd="0" destOrd="0" presId="urn:microsoft.com/office/officeart/2005/8/layout/hierarchy3"/>
    <dgm:cxn modelId="{A3FC90A7-F5D7-4A07-9C16-5C585231727E}" type="presParOf" srcId="{1CE5E1E0-51D6-45F5-8C80-4751197240B2}" destId="{EF0F4A01-2E77-44F3-AD71-99C08A7B9DB8}" srcOrd="1" destOrd="0" presId="urn:microsoft.com/office/officeart/2005/8/layout/hierarchy3"/>
    <dgm:cxn modelId="{71D73989-87DB-4281-9298-D1619558A620}" type="presParOf" srcId="{3EB66784-58C6-4717-93B4-57B7D4A549B5}" destId="{28D8D03B-BC09-4645-9888-74E905573A93}" srcOrd="1" destOrd="0" presId="urn:microsoft.com/office/officeart/2005/8/layout/hierarchy3"/>
    <dgm:cxn modelId="{0D032291-97DE-44DF-A316-246C45C738B5}" type="presParOf" srcId="{28D8D03B-BC09-4645-9888-74E905573A93}" destId="{3F8BF09C-CA3B-4597-9053-35D3A5082DE2}" srcOrd="0" destOrd="0" presId="urn:microsoft.com/office/officeart/2005/8/layout/hierarchy3"/>
    <dgm:cxn modelId="{F93C9AAD-1D7C-4944-93C7-18F0BDCDCF9F}" type="presParOf" srcId="{28D8D03B-BC09-4645-9888-74E905573A93}" destId="{596D091A-20EC-424C-9994-2FF6876F8818}" srcOrd="1" destOrd="0" presId="urn:microsoft.com/office/officeart/2005/8/layout/hierarchy3"/>
    <dgm:cxn modelId="{2A408584-A759-46AA-B3D0-B971B8C10234}" type="presParOf" srcId="{28D8D03B-BC09-4645-9888-74E905573A93}" destId="{461898D7-F23E-47C0-A4B3-0314B1C0AE27}" srcOrd="2" destOrd="0" presId="urn:microsoft.com/office/officeart/2005/8/layout/hierarchy3"/>
    <dgm:cxn modelId="{A426753C-AABC-4BE5-BB8D-4410F342E61B}" type="presParOf" srcId="{28D8D03B-BC09-4645-9888-74E905573A93}" destId="{B45FDE6A-D85C-4585-A10F-A7ED67241910}" srcOrd="3" destOrd="0" presId="urn:microsoft.com/office/officeart/2005/8/layout/hierarchy3"/>
    <dgm:cxn modelId="{D260FDE6-CCDC-4D04-BFD0-4C19E247BA15}" type="presParOf" srcId="{28D8D03B-BC09-4645-9888-74E905573A93}" destId="{F6686E61-FA19-4816-9824-DF02A20DBDDA}" srcOrd="4" destOrd="0" presId="urn:microsoft.com/office/officeart/2005/8/layout/hierarchy3"/>
    <dgm:cxn modelId="{60208727-9827-42E2-82FC-A9D8276F702E}" type="presParOf" srcId="{28D8D03B-BC09-4645-9888-74E905573A93}" destId="{17B8CEEE-21D7-4355-B1BE-FF135EC746E6}" srcOrd="5" destOrd="0" presId="urn:microsoft.com/office/officeart/2005/8/layout/hierarchy3"/>
    <dgm:cxn modelId="{7EB8F8D5-43E4-4A57-AFEA-DB0E843ED336}" type="presParOf" srcId="{06C16692-57AE-4997-A625-8F8495DDEBD3}" destId="{5FCF7F30-3AA4-4CF4-AA07-080E6F52B8C2}" srcOrd="1" destOrd="0" presId="urn:microsoft.com/office/officeart/2005/8/layout/hierarchy3"/>
    <dgm:cxn modelId="{A86B5FBF-C677-4635-856E-3F2942D48268}" type="presParOf" srcId="{5FCF7F30-3AA4-4CF4-AA07-080E6F52B8C2}" destId="{9765446D-B37A-438D-97D7-5A301691DE8E}" srcOrd="0" destOrd="0" presId="urn:microsoft.com/office/officeart/2005/8/layout/hierarchy3"/>
    <dgm:cxn modelId="{228A5006-ABA4-4BD1-A70E-A67625D2A190}" type="presParOf" srcId="{9765446D-B37A-438D-97D7-5A301691DE8E}" destId="{09C295D0-6972-4D9E-AEEA-F4AE69ECD3CF}" srcOrd="0" destOrd="0" presId="urn:microsoft.com/office/officeart/2005/8/layout/hierarchy3"/>
    <dgm:cxn modelId="{70E3F556-8758-407E-875E-21EC17A7DB16}" type="presParOf" srcId="{9765446D-B37A-438D-97D7-5A301691DE8E}" destId="{AABA56D1-6AB4-40BB-97DC-BF4CFDAF5A7B}" srcOrd="1" destOrd="0" presId="urn:microsoft.com/office/officeart/2005/8/layout/hierarchy3"/>
    <dgm:cxn modelId="{A013645B-6AD1-4A96-AF52-406AAADA1A78}" type="presParOf" srcId="{5FCF7F30-3AA4-4CF4-AA07-080E6F52B8C2}" destId="{50816398-8BB8-43D2-B100-EC976EDB3E41}" srcOrd="1" destOrd="0" presId="urn:microsoft.com/office/officeart/2005/8/layout/hierarchy3"/>
    <dgm:cxn modelId="{7CEC0BAD-930D-4C8D-A27C-1E755CA8ADE6}" type="presParOf" srcId="{50816398-8BB8-43D2-B100-EC976EDB3E41}" destId="{71B5B351-3F9E-444A-A9ED-CDD5A4E6473E}" srcOrd="0" destOrd="0" presId="urn:microsoft.com/office/officeart/2005/8/layout/hierarchy3"/>
    <dgm:cxn modelId="{1D537A3B-DC84-45D4-9C06-D685B0E918F9}" type="presParOf" srcId="{50816398-8BB8-43D2-B100-EC976EDB3E41}" destId="{8A8959E4-0CEC-4DB1-A82A-5354E9AB9B87}" srcOrd="1" destOrd="0" presId="urn:microsoft.com/office/officeart/2005/8/layout/hierarchy3"/>
    <dgm:cxn modelId="{6FD34FFA-7B09-405C-8D67-F2843E275245}" type="presParOf" srcId="{50816398-8BB8-43D2-B100-EC976EDB3E41}" destId="{E98A6811-AB54-4570-BCEE-634ADDF302B6}" srcOrd="2" destOrd="0" presId="urn:microsoft.com/office/officeart/2005/8/layout/hierarchy3"/>
    <dgm:cxn modelId="{0589400F-47C4-48AD-AD40-871DC56B0032}" type="presParOf" srcId="{50816398-8BB8-43D2-B100-EC976EDB3E41}" destId="{637B2426-EC79-42BD-9AD9-220A93D1B31B}" srcOrd="3" destOrd="0" presId="urn:microsoft.com/office/officeart/2005/8/layout/hierarchy3"/>
    <dgm:cxn modelId="{D28336F1-22CB-45F2-97E9-F7FC99B0B916}" type="presParOf" srcId="{50816398-8BB8-43D2-B100-EC976EDB3E41}" destId="{6692608C-BB46-486E-BF76-56658E4528FB}" srcOrd="4" destOrd="0" presId="urn:microsoft.com/office/officeart/2005/8/layout/hierarchy3"/>
    <dgm:cxn modelId="{7492BEA4-7E16-4C2E-947C-0599B47065EC}" type="presParOf" srcId="{50816398-8BB8-43D2-B100-EC976EDB3E41}" destId="{576211E3-4259-48BE-8C60-99E341C59E9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35C27-46BB-4095-9E4F-D0DC6D0726EC}">
      <dsp:nvSpPr>
        <dsp:cNvPr id="0" name=""/>
        <dsp:cNvSpPr/>
      </dsp:nvSpPr>
      <dsp:spPr>
        <a:xfrm>
          <a:off x="1008121" y="72010"/>
          <a:ext cx="6912773" cy="1620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1087212" y="151101"/>
        <a:ext cx="6754591" cy="1461998"/>
      </dsp:txXfrm>
    </dsp:sp>
    <dsp:sp modelId="{49FFD1E2-7BDD-4790-983B-0380707F6FBA}">
      <dsp:nvSpPr>
        <dsp:cNvPr id="0" name=""/>
        <dsp:cNvSpPr/>
      </dsp:nvSpPr>
      <dsp:spPr>
        <a:xfrm rot="2282383">
          <a:off x="5431633" y="1890215"/>
          <a:ext cx="642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7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AB078-0C7E-474F-ACDD-7E44704F3636}">
      <dsp:nvSpPr>
        <dsp:cNvPr id="0" name=""/>
        <dsp:cNvSpPr/>
      </dsp:nvSpPr>
      <dsp:spPr>
        <a:xfrm>
          <a:off x="5351470" y="2088240"/>
          <a:ext cx="2696661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404461" y="2141231"/>
        <a:ext cx="2590679" cy="979538"/>
      </dsp:txXfrm>
    </dsp:sp>
    <dsp:sp modelId="{449C1428-C2E3-46CD-8EF8-8716E74092F2}">
      <dsp:nvSpPr>
        <dsp:cNvPr id="0" name=""/>
        <dsp:cNvSpPr/>
      </dsp:nvSpPr>
      <dsp:spPr>
        <a:xfrm rot="7464498">
          <a:off x="2236315" y="2574288"/>
          <a:ext cx="2138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83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9CE41-CF18-475E-8F63-DE5F9F8F224F}">
      <dsp:nvSpPr>
        <dsp:cNvPr id="0" name=""/>
        <dsp:cNvSpPr/>
      </dsp:nvSpPr>
      <dsp:spPr>
        <a:xfrm>
          <a:off x="0" y="3456385"/>
          <a:ext cx="465911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3509376"/>
        <a:ext cx="4553137" cy="979538"/>
      </dsp:txXfrm>
    </dsp:sp>
    <dsp:sp modelId="{FEB60C61-7E60-4D95-A9E8-4D1EE33E1F44}">
      <dsp:nvSpPr>
        <dsp:cNvPr id="0" name=""/>
        <dsp:cNvSpPr/>
      </dsp:nvSpPr>
      <dsp:spPr>
        <a:xfrm rot="9038788">
          <a:off x="2036871" y="1950757"/>
          <a:ext cx="1054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A18F8-198A-4BFE-BB93-0B891857E3D4}">
      <dsp:nvSpPr>
        <dsp:cNvPr id="0" name=""/>
        <dsp:cNvSpPr/>
      </dsp:nvSpPr>
      <dsp:spPr>
        <a:xfrm>
          <a:off x="0" y="2209324"/>
          <a:ext cx="227903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2262315"/>
        <a:ext cx="2173057" cy="979538"/>
      </dsp:txXfrm>
    </dsp:sp>
    <dsp:sp modelId="{7464D292-449B-445F-B1B4-D6F33AD440DF}">
      <dsp:nvSpPr>
        <dsp:cNvPr id="0" name=""/>
        <dsp:cNvSpPr/>
      </dsp:nvSpPr>
      <dsp:spPr>
        <a:xfrm rot="3470565">
          <a:off x="4367074" y="2790312"/>
          <a:ext cx="25942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42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BACA7-AEB0-4235-90D3-260C479DC938}">
      <dsp:nvSpPr>
        <dsp:cNvPr id="0" name=""/>
        <dsp:cNvSpPr/>
      </dsp:nvSpPr>
      <dsp:spPr>
        <a:xfrm>
          <a:off x="5184577" y="3888434"/>
          <a:ext cx="3022436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37568" y="3941425"/>
        <a:ext cx="2916454" cy="979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35C27-46BB-4095-9E4F-D0DC6D0726EC}">
      <dsp:nvSpPr>
        <dsp:cNvPr id="0" name=""/>
        <dsp:cNvSpPr/>
      </dsp:nvSpPr>
      <dsp:spPr>
        <a:xfrm>
          <a:off x="1008121" y="72010"/>
          <a:ext cx="6912773" cy="1620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1087212" y="151101"/>
        <a:ext cx="6754591" cy="1461998"/>
      </dsp:txXfrm>
    </dsp:sp>
    <dsp:sp modelId="{49FFD1E2-7BDD-4790-983B-0380707F6FBA}">
      <dsp:nvSpPr>
        <dsp:cNvPr id="0" name=""/>
        <dsp:cNvSpPr/>
      </dsp:nvSpPr>
      <dsp:spPr>
        <a:xfrm rot="2282383">
          <a:off x="5431633" y="1890215"/>
          <a:ext cx="642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7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AB078-0C7E-474F-ACDD-7E44704F3636}">
      <dsp:nvSpPr>
        <dsp:cNvPr id="0" name=""/>
        <dsp:cNvSpPr/>
      </dsp:nvSpPr>
      <dsp:spPr>
        <a:xfrm>
          <a:off x="5351470" y="2088240"/>
          <a:ext cx="2696661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404461" y="2141231"/>
        <a:ext cx="2590679" cy="979538"/>
      </dsp:txXfrm>
    </dsp:sp>
    <dsp:sp modelId="{449C1428-C2E3-46CD-8EF8-8716E74092F2}">
      <dsp:nvSpPr>
        <dsp:cNvPr id="0" name=""/>
        <dsp:cNvSpPr/>
      </dsp:nvSpPr>
      <dsp:spPr>
        <a:xfrm rot="7464498">
          <a:off x="2236315" y="2574288"/>
          <a:ext cx="2138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83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9CE41-CF18-475E-8F63-DE5F9F8F224F}">
      <dsp:nvSpPr>
        <dsp:cNvPr id="0" name=""/>
        <dsp:cNvSpPr/>
      </dsp:nvSpPr>
      <dsp:spPr>
        <a:xfrm>
          <a:off x="0" y="3456385"/>
          <a:ext cx="465911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3509376"/>
        <a:ext cx="4553137" cy="979538"/>
      </dsp:txXfrm>
    </dsp:sp>
    <dsp:sp modelId="{FEB60C61-7E60-4D95-A9E8-4D1EE33E1F44}">
      <dsp:nvSpPr>
        <dsp:cNvPr id="0" name=""/>
        <dsp:cNvSpPr/>
      </dsp:nvSpPr>
      <dsp:spPr>
        <a:xfrm rot="9038788">
          <a:off x="2036871" y="1950757"/>
          <a:ext cx="1054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A18F8-198A-4BFE-BB93-0B891857E3D4}">
      <dsp:nvSpPr>
        <dsp:cNvPr id="0" name=""/>
        <dsp:cNvSpPr/>
      </dsp:nvSpPr>
      <dsp:spPr>
        <a:xfrm>
          <a:off x="0" y="2209324"/>
          <a:ext cx="227903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Вещное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2262315"/>
        <a:ext cx="2173057" cy="979538"/>
      </dsp:txXfrm>
    </dsp:sp>
    <dsp:sp modelId="{7464D292-449B-445F-B1B4-D6F33AD440DF}">
      <dsp:nvSpPr>
        <dsp:cNvPr id="0" name=""/>
        <dsp:cNvSpPr/>
      </dsp:nvSpPr>
      <dsp:spPr>
        <a:xfrm rot="3470565">
          <a:off x="4367074" y="2790312"/>
          <a:ext cx="25942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42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BACA7-AEB0-4235-90D3-260C479DC938}">
      <dsp:nvSpPr>
        <dsp:cNvPr id="0" name=""/>
        <dsp:cNvSpPr/>
      </dsp:nvSpPr>
      <dsp:spPr>
        <a:xfrm>
          <a:off x="5184577" y="3888434"/>
          <a:ext cx="3022436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37568" y="3941425"/>
        <a:ext cx="2916454" cy="979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35C27-46BB-4095-9E4F-D0DC6D0726EC}">
      <dsp:nvSpPr>
        <dsp:cNvPr id="0" name=""/>
        <dsp:cNvSpPr/>
      </dsp:nvSpPr>
      <dsp:spPr>
        <a:xfrm>
          <a:off x="1008121" y="72010"/>
          <a:ext cx="6912773" cy="1620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1087212" y="151101"/>
        <a:ext cx="6754591" cy="1461998"/>
      </dsp:txXfrm>
    </dsp:sp>
    <dsp:sp modelId="{49FFD1E2-7BDD-4790-983B-0380707F6FBA}">
      <dsp:nvSpPr>
        <dsp:cNvPr id="0" name=""/>
        <dsp:cNvSpPr/>
      </dsp:nvSpPr>
      <dsp:spPr>
        <a:xfrm rot="2282383">
          <a:off x="5431633" y="1890215"/>
          <a:ext cx="642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7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AB078-0C7E-474F-ACDD-7E44704F3636}">
      <dsp:nvSpPr>
        <dsp:cNvPr id="0" name=""/>
        <dsp:cNvSpPr/>
      </dsp:nvSpPr>
      <dsp:spPr>
        <a:xfrm>
          <a:off x="5351470" y="2088240"/>
          <a:ext cx="2696661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404461" y="2141231"/>
        <a:ext cx="2590679" cy="979538"/>
      </dsp:txXfrm>
    </dsp:sp>
    <dsp:sp modelId="{449C1428-C2E3-46CD-8EF8-8716E74092F2}">
      <dsp:nvSpPr>
        <dsp:cNvPr id="0" name=""/>
        <dsp:cNvSpPr/>
      </dsp:nvSpPr>
      <dsp:spPr>
        <a:xfrm rot="7464498">
          <a:off x="2236315" y="2574288"/>
          <a:ext cx="2138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83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9CE41-CF18-475E-8F63-DE5F9F8F224F}">
      <dsp:nvSpPr>
        <dsp:cNvPr id="0" name=""/>
        <dsp:cNvSpPr/>
      </dsp:nvSpPr>
      <dsp:spPr>
        <a:xfrm>
          <a:off x="0" y="3456385"/>
          <a:ext cx="465911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Обязательственное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3509376"/>
        <a:ext cx="4553137" cy="979538"/>
      </dsp:txXfrm>
    </dsp:sp>
    <dsp:sp modelId="{FEB60C61-7E60-4D95-A9E8-4D1EE33E1F44}">
      <dsp:nvSpPr>
        <dsp:cNvPr id="0" name=""/>
        <dsp:cNvSpPr/>
      </dsp:nvSpPr>
      <dsp:spPr>
        <a:xfrm rot="9038788">
          <a:off x="2036871" y="1950757"/>
          <a:ext cx="1054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A18F8-198A-4BFE-BB93-0B891857E3D4}">
      <dsp:nvSpPr>
        <dsp:cNvPr id="0" name=""/>
        <dsp:cNvSpPr/>
      </dsp:nvSpPr>
      <dsp:spPr>
        <a:xfrm>
          <a:off x="0" y="2209324"/>
          <a:ext cx="227903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Вещное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2262315"/>
        <a:ext cx="2173057" cy="979538"/>
      </dsp:txXfrm>
    </dsp:sp>
    <dsp:sp modelId="{7464D292-449B-445F-B1B4-D6F33AD440DF}">
      <dsp:nvSpPr>
        <dsp:cNvPr id="0" name=""/>
        <dsp:cNvSpPr/>
      </dsp:nvSpPr>
      <dsp:spPr>
        <a:xfrm rot="3470565">
          <a:off x="4367074" y="2790312"/>
          <a:ext cx="25942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42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BACA7-AEB0-4235-90D3-260C479DC938}">
      <dsp:nvSpPr>
        <dsp:cNvPr id="0" name=""/>
        <dsp:cNvSpPr/>
      </dsp:nvSpPr>
      <dsp:spPr>
        <a:xfrm>
          <a:off x="5184577" y="3888434"/>
          <a:ext cx="3022436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37568" y="3941425"/>
        <a:ext cx="2916454" cy="979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35C27-46BB-4095-9E4F-D0DC6D0726EC}">
      <dsp:nvSpPr>
        <dsp:cNvPr id="0" name=""/>
        <dsp:cNvSpPr/>
      </dsp:nvSpPr>
      <dsp:spPr>
        <a:xfrm>
          <a:off x="1008121" y="72010"/>
          <a:ext cx="6912773" cy="1620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1087212" y="151101"/>
        <a:ext cx="6754591" cy="1461998"/>
      </dsp:txXfrm>
    </dsp:sp>
    <dsp:sp modelId="{49FFD1E2-7BDD-4790-983B-0380707F6FBA}">
      <dsp:nvSpPr>
        <dsp:cNvPr id="0" name=""/>
        <dsp:cNvSpPr/>
      </dsp:nvSpPr>
      <dsp:spPr>
        <a:xfrm rot="2282383">
          <a:off x="5431633" y="1890215"/>
          <a:ext cx="642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7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AB078-0C7E-474F-ACDD-7E44704F3636}">
      <dsp:nvSpPr>
        <dsp:cNvPr id="0" name=""/>
        <dsp:cNvSpPr/>
      </dsp:nvSpPr>
      <dsp:spPr>
        <a:xfrm>
          <a:off x="5351470" y="2088240"/>
          <a:ext cx="2696661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Авторское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404461" y="2141231"/>
        <a:ext cx="2590679" cy="979538"/>
      </dsp:txXfrm>
    </dsp:sp>
    <dsp:sp modelId="{449C1428-C2E3-46CD-8EF8-8716E74092F2}">
      <dsp:nvSpPr>
        <dsp:cNvPr id="0" name=""/>
        <dsp:cNvSpPr/>
      </dsp:nvSpPr>
      <dsp:spPr>
        <a:xfrm rot="7464498">
          <a:off x="2236315" y="2574288"/>
          <a:ext cx="2138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83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9CE41-CF18-475E-8F63-DE5F9F8F224F}">
      <dsp:nvSpPr>
        <dsp:cNvPr id="0" name=""/>
        <dsp:cNvSpPr/>
      </dsp:nvSpPr>
      <dsp:spPr>
        <a:xfrm>
          <a:off x="0" y="3456385"/>
          <a:ext cx="465911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Обязательственное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3509376"/>
        <a:ext cx="4553137" cy="979538"/>
      </dsp:txXfrm>
    </dsp:sp>
    <dsp:sp modelId="{FEB60C61-7E60-4D95-A9E8-4D1EE33E1F44}">
      <dsp:nvSpPr>
        <dsp:cNvPr id="0" name=""/>
        <dsp:cNvSpPr/>
      </dsp:nvSpPr>
      <dsp:spPr>
        <a:xfrm rot="9038788">
          <a:off x="2036871" y="1950757"/>
          <a:ext cx="1054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A18F8-198A-4BFE-BB93-0B891857E3D4}">
      <dsp:nvSpPr>
        <dsp:cNvPr id="0" name=""/>
        <dsp:cNvSpPr/>
      </dsp:nvSpPr>
      <dsp:spPr>
        <a:xfrm>
          <a:off x="0" y="2209324"/>
          <a:ext cx="227903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Вещное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2262315"/>
        <a:ext cx="2173057" cy="979538"/>
      </dsp:txXfrm>
    </dsp:sp>
    <dsp:sp modelId="{7464D292-449B-445F-B1B4-D6F33AD440DF}">
      <dsp:nvSpPr>
        <dsp:cNvPr id="0" name=""/>
        <dsp:cNvSpPr/>
      </dsp:nvSpPr>
      <dsp:spPr>
        <a:xfrm rot="3470565">
          <a:off x="4367074" y="2790312"/>
          <a:ext cx="25942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42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BACA7-AEB0-4235-90D3-260C479DC938}">
      <dsp:nvSpPr>
        <dsp:cNvPr id="0" name=""/>
        <dsp:cNvSpPr/>
      </dsp:nvSpPr>
      <dsp:spPr>
        <a:xfrm>
          <a:off x="5184577" y="3888434"/>
          <a:ext cx="3022436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37568" y="3941425"/>
        <a:ext cx="2916454" cy="9795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35C27-46BB-4095-9E4F-D0DC6D0726EC}">
      <dsp:nvSpPr>
        <dsp:cNvPr id="0" name=""/>
        <dsp:cNvSpPr/>
      </dsp:nvSpPr>
      <dsp:spPr>
        <a:xfrm>
          <a:off x="1008121" y="72010"/>
          <a:ext cx="6912773" cy="1620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Гражданское право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1087212" y="151101"/>
        <a:ext cx="6754591" cy="1461998"/>
      </dsp:txXfrm>
    </dsp:sp>
    <dsp:sp modelId="{49FFD1E2-7BDD-4790-983B-0380707F6FBA}">
      <dsp:nvSpPr>
        <dsp:cNvPr id="0" name=""/>
        <dsp:cNvSpPr/>
      </dsp:nvSpPr>
      <dsp:spPr>
        <a:xfrm rot="2282383">
          <a:off x="5431633" y="1890215"/>
          <a:ext cx="642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7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AB078-0C7E-474F-ACDD-7E44704F3636}">
      <dsp:nvSpPr>
        <dsp:cNvPr id="0" name=""/>
        <dsp:cNvSpPr/>
      </dsp:nvSpPr>
      <dsp:spPr>
        <a:xfrm>
          <a:off x="5351470" y="2088240"/>
          <a:ext cx="2696661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Авторское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404461" y="2141231"/>
        <a:ext cx="2590679" cy="979538"/>
      </dsp:txXfrm>
    </dsp:sp>
    <dsp:sp modelId="{449C1428-C2E3-46CD-8EF8-8716E74092F2}">
      <dsp:nvSpPr>
        <dsp:cNvPr id="0" name=""/>
        <dsp:cNvSpPr/>
      </dsp:nvSpPr>
      <dsp:spPr>
        <a:xfrm rot="7464498">
          <a:off x="2236315" y="2574288"/>
          <a:ext cx="2138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83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9CE41-CF18-475E-8F63-DE5F9F8F224F}">
      <dsp:nvSpPr>
        <dsp:cNvPr id="0" name=""/>
        <dsp:cNvSpPr/>
      </dsp:nvSpPr>
      <dsp:spPr>
        <a:xfrm>
          <a:off x="0" y="3456385"/>
          <a:ext cx="465911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Обязательственное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3509376"/>
        <a:ext cx="4553137" cy="979538"/>
      </dsp:txXfrm>
    </dsp:sp>
    <dsp:sp modelId="{FEB60C61-7E60-4D95-A9E8-4D1EE33E1F44}">
      <dsp:nvSpPr>
        <dsp:cNvPr id="0" name=""/>
        <dsp:cNvSpPr/>
      </dsp:nvSpPr>
      <dsp:spPr>
        <a:xfrm rot="9038788">
          <a:off x="2036871" y="1950757"/>
          <a:ext cx="1054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A18F8-198A-4BFE-BB93-0B891857E3D4}">
      <dsp:nvSpPr>
        <dsp:cNvPr id="0" name=""/>
        <dsp:cNvSpPr/>
      </dsp:nvSpPr>
      <dsp:spPr>
        <a:xfrm>
          <a:off x="0" y="2209324"/>
          <a:ext cx="2279039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Вещное право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991" y="2262315"/>
        <a:ext cx="2173057" cy="979538"/>
      </dsp:txXfrm>
    </dsp:sp>
    <dsp:sp modelId="{7464D292-449B-445F-B1B4-D6F33AD440DF}">
      <dsp:nvSpPr>
        <dsp:cNvPr id="0" name=""/>
        <dsp:cNvSpPr/>
      </dsp:nvSpPr>
      <dsp:spPr>
        <a:xfrm rot="3470565">
          <a:off x="4367074" y="2790312"/>
          <a:ext cx="25942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42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BACA7-AEB0-4235-90D3-260C479DC938}">
      <dsp:nvSpPr>
        <dsp:cNvPr id="0" name=""/>
        <dsp:cNvSpPr/>
      </dsp:nvSpPr>
      <dsp:spPr>
        <a:xfrm>
          <a:off x="5184577" y="3888434"/>
          <a:ext cx="3022436" cy="108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rPr>
            <a:t>Наследственное право</a:t>
          </a:r>
          <a:endParaRPr lang="ru-RU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</a:endParaRPr>
        </a:p>
      </dsp:txBody>
      <dsp:txXfrm>
        <a:off x="5237568" y="3941425"/>
        <a:ext cx="2916454" cy="9795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0AA04-5C9D-42FB-B902-FC1DF1CD3486}">
      <dsp:nvSpPr>
        <dsp:cNvPr id="0" name=""/>
        <dsp:cNvSpPr/>
      </dsp:nvSpPr>
      <dsp:spPr>
        <a:xfrm>
          <a:off x="350318" y="1845"/>
          <a:ext cx="3526803" cy="981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Palatino Linotype" pitchFamily="18" charset="0"/>
            </a:rPr>
            <a:t>Гражданско-правовые отношения</a:t>
          </a:r>
          <a:endParaRPr lang="ru-RU" sz="2400" b="1" kern="1200" dirty="0">
            <a:solidFill>
              <a:schemeClr val="tx1"/>
            </a:solidFill>
            <a:latin typeface="Palatino Linotype" pitchFamily="18" charset="0"/>
          </a:endParaRPr>
        </a:p>
      </dsp:txBody>
      <dsp:txXfrm>
        <a:off x="379057" y="30584"/>
        <a:ext cx="3469325" cy="923754"/>
      </dsp:txXfrm>
    </dsp:sp>
    <dsp:sp modelId="{3F8BF09C-CA3B-4597-9053-35D3A5082DE2}">
      <dsp:nvSpPr>
        <dsp:cNvPr id="0" name=""/>
        <dsp:cNvSpPr/>
      </dsp:nvSpPr>
      <dsp:spPr>
        <a:xfrm>
          <a:off x="702998" y="983077"/>
          <a:ext cx="352680" cy="912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609"/>
              </a:lnTo>
              <a:lnTo>
                <a:pt x="352680" y="912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D091A-20EC-424C-9994-2FF6876F8818}">
      <dsp:nvSpPr>
        <dsp:cNvPr id="0" name=""/>
        <dsp:cNvSpPr/>
      </dsp:nvSpPr>
      <dsp:spPr>
        <a:xfrm>
          <a:off x="1055678" y="1228385"/>
          <a:ext cx="3100159" cy="1334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alatino Linotype" pitchFamily="18" charset="0"/>
            </a:rPr>
            <a:t>1. Между участниками существует конкретный срок действия договора</a:t>
          </a:r>
          <a:endParaRPr lang="ru-RU" sz="2000" b="1" kern="1200" dirty="0">
            <a:latin typeface="Palatino Linotype" pitchFamily="18" charset="0"/>
          </a:endParaRPr>
        </a:p>
      </dsp:txBody>
      <dsp:txXfrm>
        <a:off x="1094767" y="1267474"/>
        <a:ext cx="3021981" cy="1256425"/>
      </dsp:txXfrm>
    </dsp:sp>
    <dsp:sp modelId="{461898D7-F23E-47C0-A4B3-0314B1C0AE27}">
      <dsp:nvSpPr>
        <dsp:cNvPr id="0" name=""/>
        <dsp:cNvSpPr/>
      </dsp:nvSpPr>
      <dsp:spPr>
        <a:xfrm>
          <a:off x="702998" y="983077"/>
          <a:ext cx="352680" cy="2543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181"/>
              </a:lnTo>
              <a:lnTo>
                <a:pt x="352680" y="2543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FDE6A-D85C-4585-A10F-A7ED67241910}">
      <dsp:nvSpPr>
        <dsp:cNvPr id="0" name=""/>
        <dsp:cNvSpPr/>
      </dsp:nvSpPr>
      <dsp:spPr>
        <a:xfrm>
          <a:off x="1055678" y="2808296"/>
          <a:ext cx="3395847" cy="14359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alatino Linotype" pitchFamily="18" charset="0"/>
            </a:rPr>
            <a:t>3. Участники договора сами решают вопрос об объеме и характере своих прав и обязанностей</a:t>
          </a:r>
          <a:endParaRPr lang="ru-RU" sz="2000" b="1" kern="1200" dirty="0">
            <a:latin typeface="Palatino Linotype" pitchFamily="18" charset="0"/>
          </a:endParaRPr>
        </a:p>
      </dsp:txBody>
      <dsp:txXfrm>
        <a:off x="1097735" y="2850353"/>
        <a:ext cx="3311733" cy="1351811"/>
      </dsp:txXfrm>
    </dsp:sp>
    <dsp:sp modelId="{F6686E61-FA19-4816-9824-DF02A20DBDDA}">
      <dsp:nvSpPr>
        <dsp:cNvPr id="0" name=""/>
        <dsp:cNvSpPr/>
      </dsp:nvSpPr>
      <dsp:spPr>
        <a:xfrm>
          <a:off x="702998" y="983077"/>
          <a:ext cx="352680" cy="3997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068"/>
              </a:lnTo>
              <a:lnTo>
                <a:pt x="352680" y="3997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8CEEE-21D7-4355-B1BE-FF135EC746E6}">
      <dsp:nvSpPr>
        <dsp:cNvPr id="0" name=""/>
        <dsp:cNvSpPr/>
      </dsp:nvSpPr>
      <dsp:spPr>
        <a:xfrm>
          <a:off x="1055678" y="4489530"/>
          <a:ext cx="2674226" cy="981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alatino Linotype" pitchFamily="18" charset="0"/>
            </a:rPr>
            <a:t>4. Субъекты равны между собой</a:t>
          </a:r>
          <a:endParaRPr lang="ru-RU" sz="2000" b="1" kern="1200" dirty="0">
            <a:latin typeface="Palatino Linotype" pitchFamily="18" charset="0"/>
          </a:endParaRPr>
        </a:p>
      </dsp:txBody>
      <dsp:txXfrm>
        <a:off x="1084417" y="4518269"/>
        <a:ext cx="2616748" cy="923754"/>
      </dsp:txXfrm>
    </dsp:sp>
    <dsp:sp modelId="{09C295D0-6972-4D9E-AEEA-F4AE69ECD3CF}">
      <dsp:nvSpPr>
        <dsp:cNvPr id="0" name=""/>
        <dsp:cNvSpPr/>
      </dsp:nvSpPr>
      <dsp:spPr>
        <a:xfrm>
          <a:off x="4367737" y="1845"/>
          <a:ext cx="3224426" cy="981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Palatino Linotype" pitchFamily="18" charset="0"/>
            </a:rPr>
            <a:t>Трудовые отношения</a:t>
          </a:r>
          <a:endParaRPr lang="ru-RU" sz="2400" b="1" kern="1200" dirty="0">
            <a:solidFill>
              <a:schemeClr val="tx1"/>
            </a:solidFill>
            <a:latin typeface="Palatino Linotype" pitchFamily="18" charset="0"/>
          </a:endParaRPr>
        </a:p>
      </dsp:txBody>
      <dsp:txXfrm>
        <a:off x="4396476" y="30584"/>
        <a:ext cx="3166948" cy="923754"/>
      </dsp:txXfrm>
    </dsp:sp>
    <dsp:sp modelId="{71B5B351-3F9E-444A-A9ED-CDD5A4E6473E}">
      <dsp:nvSpPr>
        <dsp:cNvPr id="0" name=""/>
        <dsp:cNvSpPr/>
      </dsp:nvSpPr>
      <dsp:spPr>
        <a:xfrm>
          <a:off x="4690180" y="983077"/>
          <a:ext cx="322442" cy="1158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903"/>
              </a:lnTo>
              <a:lnTo>
                <a:pt x="322442" y="11589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959E4-0CEC-4DB1-A82A-5354E9AB9B87}">
      <dsp:nvSpPr>
        <dsp:cNvPr id="0" name=""/>
        <dsp:cNvSpPr/>
      </dsp:nvSpPr>
      <dsp:spPr>
        <a:xfrm>
          <a:off x="5012622" y="1228385"/>
          <a:ext cx="3422035" cy="1827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alatino Linotype" pitchFamily="18" charset="0"/>
            </a:rPr>
            <a:t>2. Руководитель предприятия обязан принять на себя ответственность по охране безопасности труда</a:t>
          </a:r>
          <a:endParaRPr lang="ru-RU" sz="2000" b="1" kern="1200" dirty="0">
            <a:latin typeface="Palatino Linotype" pitchFamily="18" charset="0"/>
          </a:endParaRPr>
        </a:p>
      </dsp:txBody>
      <dsp:txXfrm>
        <a:off x="5066139" y="1281902"/>
        <a:ext cx="3315001" cy="1720157"/>
      </dsp:txXfrm>
    </dsp:sp>
    <dsp:sp modelId="{E98A6811-AB54-4570-BCEE-634ADDF302B6}">
      <dsp:nvSpPr>
        <dsp:cNvPr id="0" name=""/>
        <dsp:cNvSpPr/>
      </dsp:nvSpPr>
      <dsp:spPr>
        <a:xfrm>
          <a:off x="4690180" y="983077"/>
          <a:ext cx="322442" cy="2717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007"/>
              </a:lnTo>
              <a:lnTo>
                <a:pt x="322442" y="2717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B2426-EC79-42BD-9AD9-220A93D1B31B}">
      <dsp:nvSpPr>
        <dsp:cNvPr id="0" name=""/>
        <dsp:cNvSpPr/>
      </dsp:nvSpPr>
      <dsp:spPr>
        <a:xfrm>
          <a:off x="5012622" y="3300885"/>
          <a:ext cx="3265430" cy="798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alatino Linotype" pitchFamily="18" charset="0"/>
            </a:rPr>
            <a:t>5. Существует подчинение работника</a:t>
          </a:r>
          <a:endParaRPr lang="ru-RU" sz="2000" b="1" kern="1200" dirty="0">
            <a:latin typeface="Palatino Linotype" pitchFamily="18" charset="0"/>
          </a:endParaRPr>
        </a:p>
      </dsp:txBody>
      <dsp:txXfrm>
        <a:off x="5036006" y="3324269"/>
        <a:ext cx="3218662" cy="751631"/>
      </dsp:txXfrm>
    </dsp:sp>
    <dsp:sp modelId="{6692608C-BB46-486E-BF76-56658E4528FB}">
      <dsp:nvSpPr>
        <dsp:cNvPr id="0" name=""/>
        <dsp:cNvSpPr/>
      </dsp:nvSpPr>
      <dsp:spPr>
        <a:xfrm>
          <a:off x="4690180" y="983077"/>
          <a:ext cx="322442" cy="3852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2130"/>
              </a:lnTo>
              <a:lnTo>
                <a:pt x="322442" y="3852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211E3-4259-48BE-8C60-99E341C59E9C}">
      <dsp:nvSpPr>
        <dsp:cNvPr id="0" name=""/>
        <dsp:cNvSpPr/>
      </dsp:nvSpPr>
      <dsp:spPr>
        <a:xfrm>
          <a:off x="5012622" y="4344592"/>
          <a:ext cx="3097019" cy="981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alatino Linotype" pitchFamily="18" charset="0"/>
            </a:rPr>
            <a:t>6. Длительный срок трудовых отношений</a:t>
          </a:r>
          <a:endParaRPr lang="ru-RU" sz="2000" b="1" kern="1200" dirty="0">
            <a:latin typeface="Palatino Linotype" pitchFamily="18" charset="0"/>
          </a:endParaRPr>
        </a:p>
      </dsp:txBody>
      <dsp:txXfrm>
        <a:off x="5041361" y="4373331"/>
        <a:ext cx="3039541" cy="923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113FF-EC73-4AD4-9686-B20B63700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DB1FA-7AB0-4356-85E0-CDFB95117C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8615-A869-4E88-8656-13FA252B6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5BCEE-EFD1-431E-95C2-BF502F2FBB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BC3E0-CE75-4387-840C-620244AD75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8EA1-BE97-45A5-AE27-2F480F47E6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E469-3B7C-4DEB-A894-D063411EAE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D3EC2-5E13-4D9D-8E58-684AD33FF8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8C6AB-20D8-4B4B-83EB-3B1A8267FD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CFB84-D557-4EE6-945D-1F0F57B986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988-FB47-4CF7-8F5A-01A10F56EA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7CB307-26FF-46CB-AD1A-B0F0B53C682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1472" y="142853"/>
            <a:ext cx="7772400" cy="71438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solidFill>
                  <a:srgbClr val="006666"/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Что объединяет разных людей?</a:t>
            </a:r>
            <a:endParaRPr lang="ru-RU" sz="2400" b="1" cap="all" dirty="0">
              <a:ln w="0"/>
              <a:solidFill>
                <a:srgbClr val="006666"/>
              </a:solidFill>
              <a:effectLst>
                <a:reflection blurRad="12700" stA="50000" endPos="50000" dist="5000" dir="5400000" sy="-100000" rotWithShape="0"/>
              </a:effectLst>
              <a:latin typeface="Palatino Linotype" pitchFamily="18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4214818"/>
            <a:ext cx="6400800" cy="96043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rgbClr val="006666"/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Законность в человеческом хозяйстве</a:t>
            </a:r>
            <a:endParaRPr lang="ru-RU" sz="2800" b="1" cap="all" dirty="0">
              <a:ln w="0"/>
              <a:solidFill>
                <a:srgbClr val="006666"/>
              </a:solidFill>
              <a:effectLst>
                <a:reflection blurRad="12700" stA="50000" endPos="50000" dist="5000" dir="5400000" sy="-100000" rotWithShape="0"/>
              </a:effectLst>
              <a:latin typeface="Palatino Linotype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330200" y="5732463"/>
            <a:ext cx="33845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200" b="1" dirty="0">
                <a:solidFill>
                  <a:schemeClr val="bg1"/>
                </a:solidFill>
                <a:cs typeface="Arial" charset="0"/>
              </a:rPr>
              <a:t>Обществознание. </a:t>
            </a:r>
            <a:r>
              <a:rPr lang="ru-RU" sz="1200" b="1" dirty="0" smtClean="0">
                <a:solidFill>
                  <a:schemeClr val="bg1"/>
                </a:solidFill>
                <a:cs typeface="Arial" charset="0"/>
              </a:rPr>
              <a:t>8-й </a:t>
            </a:r>
            <a:r>
              <a:rPr lang="ru-RU" sz="1200" b="1" dirty="0">
                <a:solidFill>
                  <a:schemeClr val="bg1"/>
                </a:solidFill>
                <a:cs typeface="Arial" charset="0"/>
              </a:rPr>
              <a:t>класс.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200" b="1" dirty="0">
                <a:solidFill>
                  <a:schemeClr val="bg1"/>
                </a:solidFill>
                <a:cs typeface="Arial" charset="0"/>
              </a:rPr>
              <a:t>Презентация к уроку </a:t>
            </a:r>
            <a:r>
              <a:rPr lang="ru-RU" sz="1200" b="1" dirty="0" smtClean="0">
                <a:solidFill>
                  <a:schemeClr val="bg1"/>
                </a:solidFill>
                <a:cs typeface="Arial" charset="0"/>
              </a:rPr>
              <a:t>по §15 </a:t>
            </a:r>
            <a:r>
              <a:rPr lang="ru-RU" sz="1200" b="1" dirty="0">
                <a:solidFill>
                  <a:schemeClr val="bg1"/>
                </a:solidFill>
                <a:cs typeface="Arial" charset="0"/>
              </a:rPr>
              <a:t>учебника Данилова Д.Д. и др.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5286380" y="5715016"/>
            <a:ext cx="346392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  <a:cs typeface="Arial" charset="0"/>
              </a:rPr>
              <a:t>Образовательная </a:t>
            </a:r>
            <a:r>
              <a:rPr lang="ru-RU" sz="1200" b="1" dirty="0">
                <a:solidFill>
                  <a:schemeClr val="bg1"/>
                </a:solidFill>
                <a:cs typeface="Arial" charset="0"/>
              </a:rPr>
              <a:t>система «Школа 2100». </a:t>
            </a:r>
          </a:p>
          <a:p>
            <a:pPr algn="ctr">
              <a:spcBef>
                <a:spcPct val="20000"/>
              </a:spcBef>
            </a:pPr>
            <a:r>
              <a:rPr lang="ru-RU" sz="1200" b="1" dirty="0">
                <a:solidFill>
                  <a:schemeClr val="bg1"/>
                </a:solidFill>
                <a:cs typeface="Arial" charset="0"/>
              </a:rPr>
              <a:t>Автор презентации: </a:t>
            </a:r>
          </a:p>
          <a:p>
            <a:pPr algn="ctr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  <a:cs typeface="Arial" charset="0"/>
              </a:rPr>
              <a:t>Прилип Елена Анатольевна</a:t>
            </a:r>
            <a:endParaRPr lang="ru-RU" sz="1200" b="1" dirty="0">
              <a:solidFill>
                <a:schemeClr val="bg1"/>
              </a:solidFill>
              <a:cs typeface="Arial" charset="0"/>
            </a:endParaRPr>
          </a:p>
          <a:p>
            <a:pPr algn="ctr">
              <a:spcBef>
                <a:spcPct val="20000"/>
              </a:spcBef>
            </a:pPr>
            <a:endParaRPr lang="ru-RU" sz="1200" b="1" dirty="0">
              <a:cs typeface="Arial" charset="0"/>
            </a:endParaRPr>
          </a:p>
          <a:p>
            <a:pPr algn="ctr">
              <a:spcBef>
                <a:spcPct val="20000"/>
              </a:spcBef>
            </a:pPr>
            <a:endParaRPr lang="ru-RU" sz="1200" b="1" dirty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71633485"/>
              </p:ext>
            </p:extLst>
          </p:nvPr>
        </p:nvGraphicFramePr>
        <p:xfrm>
          <a:off x="323528" y="1124744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8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19318502"/>
              </p:ext>
            </p:extLst>
          </p:nvPr>
        </p:nvGraphicFramePr>
        <p:xfrm>
          <a:off x="323528" y="1124744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56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24744"/>
            <a:ext cx="8715436" cy="5400600"/>
          </a:xfrm>
        </p:spPr>
        <p:txBody>
          <a:bodyPr/>
          <a:lstStyle/>
          <a:p>
            <a:pPr algn="just">
              <a:buNone/>
            </a:pPr>
            <a:r>
              <a:rPr lang="ru-RU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Задание 3. Умение сравнивать.</a:t>
            </a:r>
          </a:p>
          <a:p>
            <a:pPr algn="just">
              <a:buNone/>
            </a:pPr>
            <a:r>
              <a:rPr lang="ru-RU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Ознакомься с содержанием второго пункта параграфа и выполни задание.</a:t>
            </a:r>
          </a:p>
          <a:p>
            <a:pPr algn="just">
              <a:buNone/>
            </a:pPr>
            <a:r>
              <a:rPr lang="ru-RU" sz="2000" b="1" u="sng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Необходимый уровень. </a:t>
            </a:r>
            <a:r>
              <a:rPr lang="ru-RU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приведенном списке указаны черты отличия гражданско-правовых и трудовых отношений. Выбери и запиши в одну колонку таблицы порядковые номера черт гражданско-правовых отношений, в другую – трудовых отношений</a:t>
            </a:r>
            <a:r>
              <a:rPr lang="ru-RU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.</a:t>
            </a:r>
          </a:p>
          <a:p>
            <a:pPr algn="just">
              <a:buNone/>
            </a:pPr>
            <a:r>
              <a:rPr lang="ru-RU" sz="2000" b="1" u="sng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Повышенный уровень</a:t>
            </a:r>
            <a:r>
              <a:rPr lang="ru-RU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. Допиши в таблицу две черты сходства гражданско-правовых и трудовых отношений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75001810"/>
              </p:ext>
            </p:extLst>
          </p:nvPr>
        </p:nvGraphicFramePr>
        <p:xfrm>
          <a:off x="179512" y="1052736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928670"/>
            <a:ext cx="8786874" cy="5643602"/>
          </a:xfrm>
        </p:spPr>
        <p:txBody>
          <a:bodyPr/>
          <a:lstStyle/>
          <a:p>
            <a:pPr>
              <a:buNone/>
            </a:pPr>
            <a:r>
              <a:rPr lang="ru-RU" sz="2400" b="1" dirty="0">
                <a:solidFill>
                  <a:srgbClr val="006666"/>
                </a:solidFill>
                <a:latin typeface="Palatino Linotype" pitchFamily="18" charset="0"/>
              </a:rPr>
              <a:t>Задание 4. Умение добывать и критически оценивать информацию.</a:t>
            </a:r>
          </a:p>
          <a:p>
            <a:pPr>
              <a:buNone/>
            </a:pPr>
            <a:r>
              <a:rPr lang="ru-RU" sz="2400" b="1" u="sng" dirty="0">
                <a:solidFill>
                  <a:srgbClr val="006666"/>
                </a:solidFill>
                <a:latin typeface="Palatino Linotype" pitchFamily="18" charset="0"/>
              </a:rPr>
              <a:t>Повышенный уровень</a:t>
            </a:r>
            <a:r>
              <a:rPr lang="ru-RU" sz="2400" b="1" dirty="0">
                <a:solidFill>
                  <a:srgbClr val="006666"/>
                </a:solidFill>
                <a:latin typeface="Palatino Linotype" pitchFamily="18" charset="0"/>
              </a:rPr>
              <a:t>. Используя материал учебника на с. 134-135, </a:t>
            </a: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определи, </a:t>
            </a:r>
            <a:r>
              <a:rPr lang="ru-RU" sz="2400" b="1" dirty="0">
                <a:solidFill>
                  <a:srgbClr val="006666"/>
                </a:solidFill>
                <a:latin typeface="Palatino Linotype" pitchFamily="18" charset="0"/>
              </a:rPr>
              <a:t>кто и как может стать предпринимателем.</a:t>
            </a:r>
          </a:p>
        </p:txBody>
      </p:sp>
      <p:pic>
        <p:nvPicPr>
          <p:cNvPr id="5122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14" y="3266357"/>
            <a:ext cx="2144162" cy="217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 flipV="1">
            <a:off x="2467690" y="3501008"/>
            <a:ext cx="1744270" cy="512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611706" y="4634509"/>
            <a:ext cx="1600254" cy="441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13251" y="3132257"/>
            <a:ext cx="1162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Palatino Linotype" pitchFamily="18" charset="0"/>
              </a:rPr>
              <a:t>Кто?</a:t>
            </a:r>
            <a:endParaRPr lang="ru-RU" sz="3200" b="1" dirty="0">
              <a:latin typeface="Palatino Linotyp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96" y="473941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Palatino Linotype" pitchFamily="18" charset="0"/>
              </a:rPr>
              <a:t>Как?</a:t>
            </a:r>
            <a:endParaRPr lang="ru-RU" sz="3200" b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pic>
        <p:nvPicPr>
          <p:cNvPr id="5122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255099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 flipV="1">
            <a:off x="2467690" y="1412776"/>
            <a:ext cx="1744270" cy="512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52095" y="1124744"/>
            <a:ext cx="1162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Palatino Linotype" pitchFamily="18" charset="0"/>
              </a:rPr>
              <a:t>Кто?</a:t>
            </a:r>
            <a:endParaRPr lang="ru-RU" sz="3200" b="1" dirty="0">
              <a:latin typeface="Palatino Linotyp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005064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Palatino Linotype" pitchFamily="18" charset="0"/>
              </a:rPr>
              <a:t>Как?</a:t>
            </a:r>
            <a:endParaRPr lang="ru-RU" sz="3200" b="1" dirty="0">
              <a:latin typeface="Palatino Linotyp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1590" y="1912662"/>
            <a:ext cx="51716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Palatino Linotype" pitchFamily="18" charset="0"/>
              </a:rPr>
              <a:t>Любой совершеннолетний </a:t>
            </a:r>
          </a:p>
          <a:p>
            <a:r>
              <a:rPr lang="ru-RU" sz="2800" b="1" dirty="0">
                <a:latin typeface="Palatino Linotype" pitchFamily="18" charset="0"/>
              </a:rPr>
              <a:t>г</a:t>
            </a:r>
            <a:r>
              <a:rPr lang="ru-RU" sz="2800" b="1" dirty="0" smtClean="0">
                <a:latin typeface="Palatino Linotype" pitchFamily="18" charset="0"/>
              </a:rPr>
              <a:t>ражданин, обладающий</a:t>
            </a:r>
          </a:p>
          <a:p>
            <a:r>
              <a:rPr lang="ru-RU" sz="2800" b="1" dirty="0">
                <a:latin typeface="Palatino Linotype" pitchFamily="18" charset="0"/>
              </a:rPr>
              <a:t>п</a:t>
            </a:r>
            <a:r>
              <a:rPr lang="ru-RU" sz="2800" b="1" dirty="0" smtClean="0">
                <a:latin typeface="Palatino Linotype" pitchFamily="18" charset="0"/>
              </a:rPr>
              <a:t>олной дееспособностью</a:t>
            </a:r>
            <a:endParaRPr lang="ru-RU" sz="2800" b="1" dirty="0">
              <a:latin typeface="Palatino Linotype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660331" y="3153641"/>
            <a:ext cx="324036" cy="8514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59632" y="3681028"/>
            <a:ext cx="765145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Palatino Linotype" pitchFamily="18" charset="0"/>
              </a:rPr>
              <a:t>Определить: чем заниматься, где, для кого, </a:t>
            </a:r>
          </a:p>
          <a:p>
            <a:r>
              <a:rPr lang="ru-RU" sz="2400" b="1" dirty="0" smtClean="0">
                <a:latin typeface="Palatino Linotype" pitchFamily="18" charset="0"/>
              </a:rPr>
              <a:t>с кем, способы финансирования, </a:t>
            </a:r>
          </a:p>
          <a:p>
            <a:r>
              <a:rPr lang="ru-RU" sz="2400" b="1" dirty="0" smtClean="0">
                <a:latin typeface="Palatino Linotype" pitchFamily="18" charset="0"/>
              </a:rPr>
              <a:t>рамки закона в выбранной сфере деятельности.</a:t>
            </a:r>
          </a:p>
          <a:p>
            <a:r>
              <a:rPr lang="ru-RU" sz="2400" b="1" dirty="0" smtClean="0">
                <a:latin typeface="Palatino Linotype" pitchFamily="18" charset="0"/>
              </a:rPr>
              <a:t>2. Составить бизнес-план.</a:t>
            </a:r>
          </a:p>
          <a:p>
            <a:r>
              <a:rPr lang="ru-RU" sz="2400" b="1" dirty="0" smtClean="0">
                <a:latin typeface="Palatino Linotype" pitchFamily="18" charset="0"/>
              </a:rPr>
              <a:t>3. Оформить пакет документов.</a:t>
            </a:r>
          </a:p>
          <a:p>
            <a:r>
              <a:rPr lang="ru-RU" sz="2400" b="1" dirty="0" smtClean="0">
                <a:latin typeface="Palatino Linotype" pitchFamily="18" charset="0"/>
              </a:rPr>
              <a:t>4. Зарегистрироваться в регистрационной </a:t>
            </a:r>
          </a:p>
          <a:p>
            <a:r>
              <a:rPr lang="ru-RU" sz="2400" b="1" dirty="0" smtClean="0">
                <a:latin typeface="Palatino Linotype" pitchFamily="18" charset="0"/>
              </a:rPr>
              <a:t>Палате.</a:t>
            </a:r>
            <a:endParaRPr lang="ru-RU" sz="2400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Н</a:t>
            </a:r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57298"/>
            <a:ext cx="8001056" cy="4643470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rgbClr val="006666"/>
              </a:solidFill>
              <a:latin typeface="Palatino Linotype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Гражданские правоотношения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Гражданский кодекс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Трудовой кодекс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Налоговый кодекс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Трудовые отношения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Гражданско-правовые отношения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Предприниматели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Делаем вывод по проблеме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572560" cy="5286412"/>
          </a:xfrm>
        </p:spPr>
        <p:txBody>
          <a:bodyPr/>
          <a:lstStyle/>
          <a:p>
            <a:pPr algn="just">
              <a:buNone/>
            </a:pPr>
            <a:r>
              <a:rPr lang="ru-RU" sz="2400" b="1" dirty="0">
                <a:solidFill>
                  <a:srgbClr val="006666"/>
                </a:solidFill>
                <a:latin typeface="Palatino Linotype" pitchFamily="18" charset="0"/>
              </a:rPr>
              <a:t>Гражданское, Трудовое и Налоговое законодательства регулируют имущественные и личные неимущественные отношения в обществе, взаимоотношения работодателя и наемного работника, процесс налогообложения физических и юридических лиц. Знание законов является залогом успеха.</a:t>
            </a:r>
            <a:endParaRPr lang="ru-RU" sz="2400" b="1" dirty="0" smtClean="0">
              <a:solidFill>
                <a:srgbClr val="006666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Применяем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572560" cy="5286412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Задание 5. Умение добывать и критически оценивать обществоведческую информацию.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Познакомься с данными статистики на с. 136-137 учебника.</a:t>
            </a:r>
          </a:p>
          <a:p>
            <a:pPr marL="457200" indent="-457200" algn="just">
              <a:buAutoNum type="arabicPeriod"/>
            </a:pPr>
            <a:endParaRPr lang="ru-RU" sz="2400" b="1" dirty="0" smtClean="0">
              <a:solidFill>
                <a:srgbClr val="006666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3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8640"/>
            <a:ext cx="8572560" cy="5286412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Найди в приведенном списке выводы, которые можно сделать на основе этих данных: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Большинство опрошенных называют главной причиной низкой предпринимательской активности отсутствие поддержки со стороны властей.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Жители сел и небольших городов в наибольшей степени затрудняются ответить, почему предпринимательская активность в России низкая.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Жители Москвы и Санкт-Петербурга, а также других крупных городов серьезным препятствием для предпринимательской деятельности считают большие финансовые затраты и бюрократию.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Нехватка знаний и опыта останавливает более трети опрошенных.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Коррупция более других пугает жителей Москвы и Санкт-Петербурга.</a:t>
            </a:r>
          </a:p>
          <a:p>
            <a:pPr marL="457200" indent="-457200" algn="just">
              <a:buAutoNum type="arabicPeriod"/>
            </a:pPr>
            <a:endParaRPr lang="ru-RU" sz="2400" b="1" dirty="0" smtClean="0">
              <a:solidFill>
                <a:srgbClr val="006666"/>
              </a:solidFill>
              <a:latin typeface="Palatino Linotype" pitchFamily="18" charset="0"/>
            </a:endParaRPr>
          </a:p>
          <a:p>
            <a:pPr marL="457200" indent="-457200" algn="just">
              <a:buAutoNum type="arabicPeriod"/>
            </a:pPr>
            <a:endParaRPr lang="ru-RU" sz="2400" b="1" dirty="0" smtClean="0">
              <a:solidFill>
                <a:srgbClr val="006666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6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Определяем проблему</a:t>
            </a:r>
            <a:endParaRPr lang="ru-RU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28596" y="1285860"/>
            <a:ext cx="4038600" cy="4311649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Закон - на улице натянутый канат, </a:t>
            </a:r>
            <a:b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</a:b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Чтоб останавливать прохожих средь дороги, </a:t>
            </a:r>
            <a:b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</a:b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Иль их сворачивать назад, </a:t>
            </a:r>
            <a:b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</a:b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Или им путать ноги. </a:t>
            </a:r>
            <a:b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</a:b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Но что ж? Напрасный труд! Никто назад нейдет! </a:t>
            </a:r>
            <a:b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</a:b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Никто и подождать не хочет! </a:t>
            </a:r>
            <a:b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</a:b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Кто ростом мал - тот вниз проскочит, </a:t>
            </a:r>
            <a:b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</a:br>
            <a:r>
              <a:rPr lang="ru-RU" sz="2000" b="1" dirty="0" smtClean="0">
                <a:solidFill>
                  <a:srgbClr val="006666"/>
                </a:solidFill>
                <a:latin typeface="Palatino Linotype" pitchFamily="18" charset="0"/>
              </a:rPr>
              <a:t>А кто велик - перешагнет!</a:t>
            </a:r>
          </a:p>
          <a:p>
            <a:pPr>
              <a:buNone/>
            </a:pPr>
            <a:r>
              <a:rPr lang="ru-RU" sz="2400" b="1" dirty="0" smtClean="0">
                <a:latin typeface="Palatino Linotype" pitchFamily="18" charset="0"/>
              </a:rPr>
              <a:t> </a:t>
            </a:r>
            <a:endParaRPr lang="ru-RU" sz="2400" b="1" dirty="0">
              <a:latin typeface="Palatino Linotyp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Кто закон не соблюдает, счастья в жизни не познает.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Кто с законом не в ладу, тот нарвётся на беду.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Кто закон небес не чтит, будет</a:t>
            </a:r>
            <a:r>
              <a:rPr lang="ru-RU" sz="2400" b="1" dirty="0" smtClean="0">
                <a:latin typeface="Palatino Linotype" pitchFamily="18" charset="0"/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  <a:latin typeface="Palatino Linotype" pitchFamily="18" charset="0"/>
              </a:rPr>
              <a:t>жизнью своей бит.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975"/>
            <a:ext cx="8640960" cy="4929188"/>
          </a:xfrm>
        </p:spPr>
        <p:txBody>
          <a:bodyPr/>
          <a:lstStyle/>
          <a:p>
            <a:pPr>
              <a:buNone/>
            </a:pPr>
            <a:r>
              <a:rPr lang="ru-RU" sz="3600" b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Тема урока:</a:t>
            </a:r>
          </a:p>
          <a:p>
            <a:pPr algn="just">
              <a:buNone/>
            </a:pPr>
            <a:r>
              <a:rPr lang="ru-RU" sz="3600" b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«Законность в человеческом хозяйстве»</a:t>
            </a:r>
          </a:p>
          <a:p>
            <a:pPr algn="just">
              <a:buNone/>
            </a:pPr>
            <a:endParaRPr lang="ru-RU" b="1" dirty="0" smtClean="0">
              <a:solidFill>
                <a:srgbClr val="006666"/>
              </a:solidFill>
              <a:latin typeface="Palatino Linotype" pitchFamily="18" charset="0"/>
            </a:endParaRPr>
          </a:p>
          <a:p>
            <a:pPr algn="just">
              <a:buNone/>
            </a:pPr>
            <a:r>
              <a:rPr lang="ru-RU" sz="2800" b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Проблема: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Как законы влияют на наше хозяйство?</a:t>
            </a:r>
            <a:endParaRPr lang="ru-RU" b="1" u="sng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Определяем проблему</a:t>
            </a:r>
            <a:endParaRPr lang="ru-RU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Вспомним то, что знаем</a:t>
            </a:r>
            <a:endParaRPr lang="ru-RU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63" y="980728"/>
            <a:ext cx="8568952" cy="5256361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Задание 1.</a:t>
            </a:r>
          </a:p>
          <a:p>
            <a:pPr marL="0" indent="0" algn="just">
              <a:buNone/>
            </a:pPr>
            <a:r>
              <a:rPr lang="ru-RU" sz="1800" b="1" u="sng" dirty="0" smtClean="0">
                <a:solidFill>
                  <a:srgbClr val="006666"/>
                </a:solidFill>
                <a:latin typeface="Palatino Linotype" pitchFamily="18" charset="0"/>
              </a:rPr>
              <a:t>Умение систематизировать обществоведческую информацию.</a:t>
            </a:r>
          </a:p>
          <a:p>
            <a:pPr marL="0" indent="0" algn="just">
              <a:buNone/>
            </a:pPr>
            <a:r>
              <a:rPr lang="ru-RU" sz="1800" b="1" u="sng" dirty="0" smtClean="0">
                <a:solidFill>
                  <a:srgbClr val="006666"/>
                </a:solidFill>
                <a:latin typeface="Palatino Linotype" pitchFamily="18" charset="0"/>
              </a:rPr>
              <a:t>Необходимый уровень: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6666"/>
                </a:solidFill>
                <a:latin typeface="Palatino Linotype" pitchFamily="18" charset="0"/>
              </a:rPr>
              <a:t>Соотнеси понятия с соответствующими им определениями.</a:t>
            </a:r>
          </a:p>
          <a:p>
            <a:pPr marL="0" indent="0" algn="just">
              <a:buNone/>
            </a:pPr>
            <a:r>
              <a:rPr lang="ru-RU" sz="1800" b="1" u="sng" dirty="0" smtClean="0">
                <a:solidFill>
                  <a:srgbClr val="006666"/>
                </a:solidFill>
                <a:latin typeface="Palatino Linotype" pitchFamily="18" charset="0"/>
              </a:rPr>
              <a:t>Повышенный уровень: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6666"/>
                </a:solidFill>
                <a:latin typeface="Palatino Linotype" pitchFamily="18" charset="0"/>
              </a:rPr>
              <a:t>Впиши недостающее определение, укажи его соответствие с понятием.</a:t>
            </a:r>
          </a:p>
          <a:p>
            <a:pPr marL="0" indent="0" algn="just">
              <a:buNone/>
            </a:pPr>
            <a:endParaRPr lang="ru-RU" sz="1800" b="1" dirty="0" smtClean="0">
              <a:solidFill>
                <a:srgbClr val="006666"/>
              </a:solidFill>
              <a:latin typeface="Palatino Linotype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8568952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Вспомним то, что знаем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Ответ: </a:t>
            </a:r>
          </a:p>
          <a:p>
            <a:pPr>
              <a:buNone/>
            </a:pPr>
            <a:r>
              <a:rPr lang="ru-RU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1-в; 3-д; 4-б; 5-е; </a:t>
            </a: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6-а</a:t>
            </a:r>
          </a:p>
          <a:p>
            <a:pPr>
              <a:buNone/>
            </a:pPr>
            <a:endParaRPr lang="ru-RU" sz="2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Проблема:</a:t>
            </a:r>
          </a:p>
          <a:p>
            <a:pPr>
              <a:buNone/>
            </a:pPr>
            <a:r>
              <a:rPr lang="ru-RU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Как законы влияют на наше хозяйство?</a:t>
            </a:r>
          </a:p>
          <a:p>
            <a:pPr>
              <a:buNone/>
            </a:pPr>
            <a:endParaRPr lang="ru-RU" sz="2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715436" cy="5500725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Задание2</a:t>
            </a:r>
            <a:r>
              <a:rPr lang="ru-RU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. Умение систематизировать обществоведческую информацию</a:t>
            </a: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.</a:t>
            </a:r>
          </a:p>
          <a:p>
            <a:pPr>
              <a:buNone/>
            </a:pPr>
            <a:endParaRPr lang="ru-RU" sz="2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>
              <a:buNone/>
            </a:pPr>
            <a:r>
              <a:rPr lang="ru-RU" sz="2400" b="1" u="sng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Необходимый уровень. </a:t>
            </a:r>
            <a:r>
              <a:rPr lang="ru-RU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Используя материалы учебника на с. 129-130, выдели и запиши в схему вопросы, регулируемые Гражданским кодексом РФ</a:t>
            </a: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.</a:t>
            </a:r>
          </a:p>
          <a:p>
            <a:pPr>
              <a:buNone/>
            </a:pPr>
            <a:endParaRPr lang="ru-RU" sz="2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>
              <a:buNone/>
            </a:pPr>
            <a:r>
              <a:rPr lang="ru-RU" sz="2400" b="1" u="sng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Повышенный уровень.</a:t>
            </a:r>
            <a:r>
              <a:rPr lang="ru-RU" sz="2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Приведи один-два примера отношений, регулируемых Гражданским кодексом РФ.</a:t>
            </a:r>
          </a:p>
          <a:p>
            <a:pPr>
              <a:buNone/>
            </a:pPr>
            <a:endParaRPr lang="ru-RU" sz="2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75039788"/>
              </p:ext>
            </p:extLst>
          </p:nvPr>
        </p:nvGraphicFramePr>
        <p:xfrm>
          <a:off x="323528" y="1124744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64656488"/>
              </p:ext>
            </p:extLst>
          </p:nvPr>
        </p:nvGraphicFramePr>
        <p:xfrm>
          <a:off x="323528" y="1124744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79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Открываем новые знания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118886432"/>
              </p:ext>
            </p:extLst>
          </p:nvPr>
        </p:nvGraphicFramePr>
        <p:xfrm>
          <a:off x="323528" y="1124744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7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Ценность человеческой жизни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Ценность человеческой жизни</Template>
  <TotalTime>541</TotalTime>
  <Words>635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Ценность человеческой жизни</vt:lpstr>
      <vt:lpstr>Что объединяет разных людей?</vt:lpstr>
      <vt:lpstr>Определяем проблему</vt:lpstr>
      <vt:lpstr>Определяем проблему</vt:lpstr>
      <vt:lpstr>Вспомним то, что знаем</vt:lpstr>
      <vt:lpstr>Вспомним то, что знаем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Новые знания</vt:lpstr>
      <vt:lpstr>Делаем вывод по проблеме</vt:lpstr>
      <vt:lpstr>Применяем новые знания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объединяет разных людей?</dc:title>
  <dc:creator>Елена</dc:creator>
  <cp:lastModifiedBy>user</cp:lastModifiedBy>
  <cp:revision>37</cp:revision>
  <dcterms:created xsi:type="dcterms:W3CDTF">2012-11-20T13:51:52Z</dcterms:created>
  <dcterms:modified xsi:type="dcterms:W3CDTF">2013-04-12T04:39:42Z</dcterms:modified>
</cp:coreProperties>
</file>