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AC1E566-F4C3-4A15-9101-9C22917CFEB7}" type="datetimeFigureOut">
              <a:rPr lang="ru-RU" smtClean="0"/>
              <a:t>16.12.2012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F072DB2-EF2C-4B8A-BCA6-5BA8B3EEB73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российский 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).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Родион Щедрин</a:t>
            </a:r>
            <a:r>
              <a:rPr lang="ru-RU" dirty="0" smtClean="0"/>
              <a:t> </a:t>
            </a:r>
            <a:r>
              <a:rPr lang="ru-RU" sz="2000" i="1" dirty="0" smtClean="0"/>
              <a:t>(род. 16 декабря 1932 года) </a:t>
            </a:r>
            <a:endParaRPr lang="ru-RU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4769"/>
            <a:ext cx="7488832" cy="493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332656"/>
            <a:ext cx="4066220" cy="5472608"/>
          </a:xfrm>
        </p:spPr>
        <p:txBody>
          <a:bodyPr/>
          <a:lstStyle/>
          <a:p>
            <a:r>
              <a:rPr lang="ru-RU" sz="3200" i="1" dirty="0" smtClean="0"/>
              <a:t>Российский композитор,</a:t>
            </a:r>
            <a:br>
              <a:rPr lang="ru-RU" sz="3200" i="1" dirty="0" smtClean="0"/>
            </a:br>
            <a:r>
              <a:rPr lang="ru-RU" sz="3200" i="1" dirty="0" smtClean="0"/>
              <a:t>пианист,  </a:t>
            </a:r>
            <a:br>
              <a:rPr lang="ru-RU" sz="3200" i="1" dirty="0" smtClean="0"/>
            </a:br>
            <a:r>
              <a:rPr lang="ru-RU" sz="3200" i="1" dirty="0" smtClean="0"/>
              <a:t>народный артист СССР,</a:t>
            </a:r>
            <a:br>
              <a:rPr lang="ru-RU" sz="3200" i="1" dirty="0" smtClean="0"/>
            </a:br>
            <a:r>
              <a:rPr lang="ru-RU" sz="3200" i="1" dirty="0" smtClean="0"/>
              <a:t>Лауреат Государственной премии СССР и Государственной премии РФ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89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268760"/>
            <a:ext cx="4665712" cy="5759837"/>
          </a:xfrm>
        </p:spPr>
        <p:txBody>
          <a:bodyPr/>
          <a:lstStyle/>
          <a:p>
            <a:r>
              <a:rPr lang="ru-RU" i="1" dirty="0" smtClean="0"/>
              <a:t>Балерина</a:t>
            </a:r>
          </a:p>
          <a:p>
            <a:r>
              <a:rPr lang="ru-RU" i="1" dirty="0" smtClean="0"/>
              <a:t>Балетмейстер,</a:t>
            </a:r>
          </a:p>
          <a:p>
            <a:r>
              <a:rPr lang="ru-RU" i="1" dirty="0" smtClean="0"/>
              <a:t>Хореограф</a:t>
            </a:r>
          </a:p>
          <a:p>
            <a:r>
              <a:rPr lang="ru-RU" i="1" dirty="0" smtClean="0"/>
              <a:t>Педагог</a:t>
            </a:r>
          </a:p>
          <a:p>
            <a:r>
              <a:rPr lang="ru-RU" i="1" dirty="0" smtClean="0"/>
              <a:t>Писатель</a:t>
            </a:r>
          </a:p>
          <a:p>
            <a:r>
              <a:rPr lang="ru-RU" i="1" dirty="0" smtClean="0"/>
              <a:t>Актриса</a:t>
            </a:r>
          </a:p>
          <a:p>
            <a:r>
              <a:rPr lang="ru-RU" i="1" dirty="0" smtClean="0"/>
              <a:t>Герой Социалистического Труда</a:t>
            </a:r>
          </a:p>
          <a:p>
            <a:r>
              <a:rPr lang="ru-RU" i="1" dirty="0" smtClean="0"/>
              <a:t>Лауреат Ленинский премии</a:t>
            </a:r>
          </a:p>
          <a:p>
            <a:r>
              <a:rPr lang="ru-RU" i="1" dirty="0" smtClean="0"/>
              <a:t>Кавалер ордена «За заслуги перед Отечеством»</a:t>
            </a:r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6672"/>
            <a:ext cx="4757152" cy="144016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Майя Плисецкая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2400" i="1" dirty="0" smtClean="0"/>
              <a:t>(род. 20 ноября 1925 года)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74107" cy="62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5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4752528"/>
          </a:xfrm>
        </p:spPr>
        <p:txBody>
          <a:bodyPr/>
          <a:lstStyle/>
          <a:p>
            <a:r>
              <a:rPr lang="ru-RU" dirty="0" smtClean="0"/>
              <a:t>Основан на опере «Кармен»</a:t>
            </a:r>
          </a:p>
          <a:p>
            <a:r>
              <a:rPr lang="ru-RU" dirty="0" smtClean="0"/>
              <a:t>По мотивам новеллы Проспера Мериме</a:t>
            </a:r>
          </a:p>
          <a:p>
            <a:r>
              <a:rPr lang="ru-RU" dirty="0" smtClean="0"/>
              <a:t>Либретто Альберто Алонсо</a:t>
            </a:r>
          </a:p>
          <a:p>
            <a:r>
              <a:rPr lang="ru-RU" dirty="0" smtClean="0"/>
              <a:t>Хореограф Альберто Алонсо</a:t>
            </a:r>
          </a:p>
          <a:p>
            <a:r>
              <a:rPr lang="ru-RU" dirty="0" smtClean="0"/>
              <a:t>Первая постановка 20 апреля 1967 года в Большом театре в Москве</a:t>
            </a:r>
          </a:p>
          <a:p>
            <a:r>
              <a:rPr lang="ru-RU" dirty="0" smtClean="0"/>
              <a:t>Роль Кармен исполняла Майя Плисецкая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146754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«Кармен-сюита»</a:t>
            </a:r>
            <a:r>
              <a:rPr lang="ru-RU" dirty="0" smtClean="0"/>
              <a:t> </a:t>
            </a:r>
            <a:r>
              <a:rPr lang="ru-RU" i="1" dirty="0" smtClean="0"/>
              <a:t>- </a:t>
            </a:r>
            <a:r>
              <a:rPr lang="ru-RU" sz="3200" i="1" dirty="0" smtClean="0"/>
              <a:t>одноактный балет на музыку Жоржа Бизе в оркестровке Родиона Щедрина (1967г.)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9705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7906072" cy="6336703"/>
          </a:xfrm>
        </p:spPr>
        <p:txBody>
          <a:bodyPr>
            <a:normAutofit fontScale="32500" lnSpcReduction="20000"/>
          </a:bodyPr>
          <a:lstStyle/>
          <a:p>
            <a:r>
              <a:rPr lang="ru-RU" sz="8000" i="1" dirty="0">
                <a:solidFill>
                  <a:srgbClr val="FF0000"/>
                </a:solidFill>
                <a:latin typeface="Arial"/>
              </a:rPr>
              <a:t>Порядок музыкальных номеров в транскрипции Р</a:t>
            </a:r>
            <a:r>
              <a:rPr lang="ru-RU" sz="8000" i="1" dirty="0" smtClean="0">
                <a:solidFill>
                  <a:srgbClr val="FF0000"/>
                </a:solidFill>
                <a:latin typeface="Arial"/>
              </a:rPr>
              <a:t>. Щедрина:</a:t>
            </a:r>
          </a:p>
          <a:p>
            <a:endParaRPr lang="ru-RU" sz="8000" dirty="0">
              <a:solidFill>
                <a:srgbClr val="FF0000"/>
              </a:solidFill>
              <a:effectLst/>
              <a:latin typeface="Arial"/>
            </a:endParaRP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Вступление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Танец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Первое интермеццо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Развод караула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Выход Кармен и хабанера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Сцена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Второе интермеццо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Болеро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Тореро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Тореро и Кармен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Адажио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Гадание</a:t>
            </a:r>
          </a:p>
          <a:p>
            <a:pPr>
              <a:buFont typeface="Arial"/>
              <a:buChar char="•"/>
            </a:pPr>
            <a:r>
              <a:rPr lang="ru-RU" sz="8000" i="1" dirty="0">
                <a:effectLst/>
                <a:latin typeface="Arial"/>
              </a:rPr>
              <a:t>Финал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052736"/>
            <a:ext cx="7543800" cy="4824536"/>
          </a:xfrm>
        </p:spPr>
        <p:txBody>
          <a:bodyPr/>
          <a:lstStyle/>
          <a:p>
            <a:r>
              <a:rPr lang="ru-RU" sz="3200" i="1" dirty="0">
                <a:solidFill>
                  <a:srgbClr val="FF0000"/>
                </a:solidFill>
                <a:effectLst/>
                <a:latin typeface="Arial"/>
              </a:rPr>
              <a:t>Содержание «Кармен-сюиты» в постановке Альберто Алонсо</a:t>
            </a:r>
            <a:r>
              <a:rPr lang="ru-RU" sz="3200" i="1" dirty="0" smtClean="0">
                <a:solidFill>
                  <a:srgbClr val="FF0000"/>
                </a:solidFill>
                <a:effectLst/>
                <a:latin typeface="Arial"/>
              </a:rPr>
              <a:t>:</a:t>
            </a:r>
            <a:br>
              <a:rPr lang="ru-RU" sz="3200" i="1" dirty="0" smtClean="0">
                <a:solidFill>
                  <a:srgbClr val="FF0000"/>
                </a:solidFill>
                <a:effectLst/>
                <a:latin typeface="Arial"/>
              </a:rPr>
            </a:br>
            <a:r>
              <a:rPr lang="ru-RU" sz="3200" i="1" dirty="0">
                <a:solidFill>
                  <a:srgbClr val="FF0000"/>
                </a:solidFill>
                <a:effectLst/>
                <a:latin typeface="Arial"/>
              </a:rPr>
              <a:t/>
            </a:r>
            <a:br>
              <a:rPr lang="ru-RU" sz="3200" i="1" dirty="0">
                <a:solidFill>
                  <a:srgbClr val="FF0000"/>
                </a:solidFill>
                <a:effectLst/>
                <a:latin typeface="Arial"/>
              </a:rPr>
            </a:br>
            <a:r>
              <a:rPr lang="ru-RU" sz="3200" i="1" dirty="0">
                <a:effectLst/>
                <a:latin typeface="Arial"/>
              </a:rPr>
              <a:t>В центре балета — трагическая судьба цыганки Кармен и полюбившего её солдата </a:t>
            </a:r>
            <a:r>
              <a:rPr lang="ru-RU" sz="3200" i="1" dirty="0" err="1">
                <a:effectLst/>
                <a:latin typeface="Arial"/>
              </a:rPr>
              <a:t>Хозе</a:t>
            </a:r>
            <a:r>
              <a:rPr lang="ru-RU" sz="3200" i="1" dirty="0">
                <a:effectLst/>
                <a:latin typeface="Arial"/>
              </a:rPr>
              <a:t>, которого Кармен покидает ради молодого Тореро. Взаимоотношения героев и гибель Кармен от руки </a:t>
            </a:r>
            <a:r>
              <a:rPr lang="ru-RU" sz="3200" i="1" dirty="0" err="1">
                <a:effectLst/>
                <a:latin typeface="Arial"/>
              </a:rPr>
              <a:t>Хозе</a:t>
            </a:r>
            <a:r>
              <a:rPr lang="ru-RU" sz="3200" i="1" dirty="0">
                <a:effectLst/>
                <a:latin typeface="Arial"/>
              </a:rPr>
              <a:t> предопределены Роком. </a:t>
            </a:r>
            <a:br>
              <a:rPr lang="ru-RU" sz="3200" i="1" dirty="0">
                <a:effectLst/>
                <a:latin typeface="Arial"/>
              </a:rPr>
            </a:b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8478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44208" y="3212976"/>
            <a:ext cx="1785392" cy="34563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27208" cy="1440160"/>
          </a:xfrm>
        </p:spPr>
        <p:txBody>
          <a:bodyPr/>
          <a:lstStyle/>
          <a:p>
            <a:r>
              <a:rPr lang="ru-RU" sz="2800" i="1" dirty="0" smtClean="0"/>
              <a:t>В 1969 году режиссером Вадимом Дербенёвым был экранизирован балет с участием Майи Плисецкой…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4" y="2802173"/>
            <a:ext cx="4339382" cy="407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37" y="2802173"/>
            <a:ext cx="4899760" cy="407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00122" cy="541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0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5805264"/>
            <a:ext cx="6485344" cy="936104"/>
          </a:xfrm>
        </p:spPr>
        <p:txBody>
          <a:bodyPr/>
          <a:lstStyle/>
          <a:p>
            <a:r>
              <a:rPr lang="ru-RU" sz="3200" dirty="0" smtClean="0"/>
              <a:t>М. Плисецкая и А. Алонсо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0801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92</TotalTime>
  <Words>147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Родион Щедрин (род. 16 декабря 1932 года) </vt:lpstr>
      <vt:lpstr>Российский композитор, пианист,   народный артист СССР, Лауреат Государственной премии СССР и Государственной премии РФ</vt:lpstr>
      <vt:lpstr>Майя Плисецкая  (род. 20 ноября 1925 года)  </vt:lpstr>
      <vt:lpstr>«Кармен-сюита» - одноактный балет на музыку Жоржа Бизе в оркестровке Родиона Щедрина (1967г.)</vt:lpstr>
      <vt:lpstr>Презентация PowerPoint</vt:lpstr>
      <vt:lpstr>Содержание «Кармен-сюиты» в постановке Альберто Алонсо:  В центре балета — трагическая судьба цыганки Кармен и полюбившего её солдата Хозе, которого Кармен покидает ради молодого Тореро. Взаимоотношения героев и гибель Кармен от руки Хозе предопределены Роком.  </vt:lpstr>
      <vt:lpstr>В 1969 году режиссером Вадимом Дербенёвым был экранизирован балет с участием Майи Плисецкой…</vt:lpstr>
      <vt:lpstr>Презентация PowerPoint</vt:lpstr>
      <vt:lpstr>М. Плисецкая и А. Алонсо</vt:lpstr>
      <vt:lpstr>Презентация PowerPoint</vt:lpstr>
    </vt:vector>
  </TitlesOfParts>
  <Company>Tabulorasa.Info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Родион Щедрин (род. 16 декабря 1932 года) </dc:title>
  <dc:creator>Admin</dc:creator>
  <cp:lastModifiedBy>Admin</cp:lastModifiedBy>
  <cp:revision>8</cp:revision>
  <dcterms:created xsi:type="dcterms:W3CDTF">2012-12-16T14:05:26Z</dcterms:created>
  <dcterms:modified xsi:type="dcterms:W3CDTF">2012-12-16T15:38:17Z</dcterms:modified>
</cp:coreProperties>
</file>