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6FD9-D697-4714-8024-96AE92AD8F6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4E186-ECEE-4413-B432-C122BE28DE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F281DE2-F5F5-416D-A025-EA29096AE95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9B369A-9B51-4590-80F8-10973FD16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ФРИДЕРИК  ШОПЕН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ПОЛЬСКИЙ  КОМПОЗИТОР,  ПИАНИСТ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469642"/>
          </a:xfrm>
        </p:spPr>
        <p:txBody>
          <a:bodyPr>
            <a:normAutofit/>
          </a:bodyPr>
          <a:lstStyle/>
          <a:p>
            <a:r>
              <a:rPr lang="ru-RU" dirty="0" smtClean="0"/>
              <a:t>  22.02.1810г -17.10.1849г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Отец - Никола     Шопен – француз     	из  Лотарингии.</a:t>
            </a:r>
          </a:p>
          <a:p>
            <a:endParaRPr lang="ru-RU" sz="2800" dirty="0" smtClean="0"/>
          </a:p>
          <a:p>
            <a:r>
              <a:rPr lang="ru-RU" sz="2800" dirty="0" smtClean="0"/>
              <a:t>  Мать – полька 	Юстина </a:t>
            </a:r>
          </a:p>
          <a:p>
            <a:r>
              <a:rPr lang="ru-RU" sz="2800" dirty="0" smtClean="0"/>
              <a:t> Кшижановская </a:t>
            </a:r>
            <a:endParaRPr lang="ru-RU" sz="2800" dirty="0"/>
          </a:p>
        </p:txBody>
      </p:sp>
      <p:pic>
        <p:nvPicPr>
          <p:cNvPr id="7" name="Содержимое 6" descr="img0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785794"/>
            <a:ext cx="4857784" cy="55721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r>
              <a:rPr lang="ru-RU" dirty="0" smtClean="0"/>
              <a:t>Выход поляков из Парижа в 1848г</a:t>
            </a:r>
            <a:endParaRPr lang="ru-RU" dirty="0"/>
          </a:p>
        </p:txBody>
      </p:sp>
      <p:pic>
        <p:nvPicPr>
          <p:cNvPr id="9" name="Рисунок 8" descr="img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857364"/>
            <a:ext cx="7993420" cy="412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ЖОРЖ  САНД</a:t>
            </a:r>
            <a:endParaRPr lang="ru-RU" sz="2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Французская</a:t>
            </a:r>
          </a:p>
          <a:p>
            <a:r>
              <a:rPr lang="ru-RU" sz="2800" dirty="0" smtClean="0"/>
              <a:t>   писательница,</a:t>
            </a:r>
          </a:p>
          <a:p>
            <a:r>
              <a:rPr lang="ru-RU" sz="2800" dirty="0" smtClean="0"/>
              <a:t>     хозяйка  салона, 	в</a:t>
            </a:r>
          </a:p>
          <a:p>
            <a:r>
              <a:rPr lang="ru-RU" sz="2800" dirty="0" smtClean="0"/>
              <a:t> котором          		собирались творческие  люди</a:t>
            </a:r>
          </a:p>
          <a:p>
            <a:r>
              <a:rPr lang="ru-RU" sz="2800" dirty="0" smtClean="0"/>
              <a:t>                Парижа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Содержимое 5" descr="img00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214422"/>
            <a:ext cx="4143404" cy="492922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ДЖОЗЕФ РАЙТ  ИЗ  ДЕРБИ</a:t>
            </a:r>
            <a:br>
              <a:rPr lang="ru-RU" sz="2800" dirty="0" smtClean="0"/>
            </a:br>
            <a:r>
              <a:rPr lang="ru-RU" sz="2800" dirty="0" smtClean="0"/>
              <a:t>  	               «ЛУННЫЙ СВЕТ»</a:t>
            </a:r>
            <a:endParaRPr lang="ru-RU" sz="2800" dirty="0"/>
          </a:p>
        </p:txBody>
      </p:sp>
      <p:pic>
        <p:nvPicPr>
          <p:cNvPr id="5" name="Содержимое 4" descr="img00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857365"/>
            <a:ext cx="685804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МАРИЯ  ВОДЗИНСКАЯ,</a:t>
            </a:r>
          </a:p>
          <a:p>
            <a:endParaRPr lang="ru-RU" sz="1800" dirty="0" smtClean="0"/>
          </a:p>
          <a:p>
            <a:r>
              <a:rPr lang="ru-RU" sz="1800" dirty="0" smtClean="0"/>
              <a:t>ВОЗЛЮБЛЕННАЯ  ШОПЕНА.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928670"/>
            <a:ext cx="41434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57752" y="928670"/>
            <a:ext cx="3879024" cy="5699777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2400" dirty="0" smtClean="0"/>
              <a:t>ТИТУЛЬНЫЙ  ЛИСТ</a:t>
            </a:r>
          </a:p>
          <a:p>
            <a:endParaRPr lang="ru-RU" sz="2400" dirty="0" smtClean="0"/>
          </a:p>
          <a:p>
            <a:r>
              <a:rPr lang="ru-RU" sz="2400" dirty="0" smtClean="0"/>
              <a:t>ПАРТИТУРЫ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GRANDE</a:t>
            </a:r>
            <a:endParaRPr lang="ru-RU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VALSE   BRILLIANTE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 ми – бемоль  мажор</a:t>
            </a:r>
          </a:p>
          <a:p>
            <a:r>
              <a:rPr lang="ru-RU" sz="2400" dirty="0" smtClean="0"/>
              <a:t>соч. № 18.</a:t>
            </a:r>
            <a:endParaRPr lang="ru-RU" sz="2400" dirty="0"/>
          </a:p>
        </p:txBody>
      </p:sp>
      <p:pic>
        <p:nvPicPr>
          <p:cNvPr id="5" name="Содержимое 4" descr="img01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785794"/>
            <a:ext cx="4102192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НАЦИОНАЛЬНЫЙ  ТЕАТР  В  ВАРШАВЕ</a:t>
            </a:r>
            <a:endParaRPr lang="ru-RU" sz="3200" dirty="0"/>
          </a:p>
        </p:txBody>
      </p:sp>
      <p:pic>
        <p:nvPicPr>
          <p:cNvPr id="5" name="Содержимое 4" descr="img01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143116"/>
            <a:ext cx="842965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Презентация  </a:t>
            </a:r>
            <a:r>
              <a:rPr lang="ru-RU" dirty="0" smtClean="0">
                <a:latin typeface="Bookman Old Style" pitchFamily="18" charset="0"/>
              </a:rPr>
              <a:t>подготовлена  Казаковой  Л.И. учителем музыки  ГБОУ  СОШ № 175, по  материалам  серии «ВЕЛИКИЕ  ИМЕНА».  Издательство </a:t>
            </a:r>
            <a:r>
              <a:rPr lang="ru-RU" dirty="0" smtClean="0">
                <a:latin typeface="Bookman Old Style" pitchFamily="18" charset="0"/>
              </a:rPr>
              <a:t>«Комсомольская  правда».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76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ФРИДЕРИК  ШОПЕН</vt:lpstr>
      <vt:lpstr>  22.02.1810г -17.10.1849г</vt:lpstr>
      <vt:lpstr>Выход поляков из Парижа в 1848г</vt:lpstr>
      <vt:lpstr>ЖОРЖ  САНД</vt:lpstr>
      <vt:lpstr>                ДЖОЗЕФ РАЙТ  ИЗ  ДЕРБИ                   «ЛУННЫЙ СВЕТ»</vt:lpstr>
      <vt:lpstr>Слайд 6</vt:lpstr>
      <vt:lpstr>Слайд 7</vt:lpstr>
      <vt:lpstr>   НАЦИОНАЛЬНЫЙ  ТЕАТР  В  ВАРШАВЕ</vt:lpstr>
      <vt:lpstr>Презентация  подготовлена  Казаковой  Л.И. учителем музыки  ГБОУ  СОШ № 175, по  материалам  серии «ВЕЛИКИЕ  ИМЕНА».  Издательство «Комсомольская  правда».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ФРИДЕРИК  ШОПЕН</dc:title>
  <dc:creator>Казаковы</dc:creator>
  <cp:lastModifiedBy>Казаковы</cp:lastModifiedBy>
  <cp:revision>9</cp:revision>
  <dcterms:created xsi:type="dcterms:W3CDTF">2010-09-27T08:31:06Z</dcterms:created>
  <dcterms:modified xsi:type="dcterms:W3CDTF">2014-01-14T18:45:12Z</dcterms:modified>
</cp:coreProperties>
</file>