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7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424A7-2362-462C-B3B0-4FF4E383379F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3EA6-A88B-4311-B205-A363365E81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B3EA6-A88B-4311-B205-A363365E81D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EF462C-5329-4A90-9746-E08519114A3A}" type="datetimeFigureOut">
              <a:rPr lang="ru-RU" smtClean="0"/>
              <a:pPr/>
              <a:t>13.01.2014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9594CD-2FBA-4C5C-BE09-218C838A48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ВЕЛИКИЕ  ИМЕНА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3357562"/>
            <a:ext cx="6929486" cy="17526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ЛЮДВИГ </a:t>
            </a:r>
            <a:r>
              <a:rPr lang="ru-RU" sz="4400" dirty="0" err="1" smtClean="0"/>
              <a:t>ван</a:t>
            </a:r>
            <a:r>
              <a:rPr lang="ru-RU" sz="4400" dirty="0" smtClean="0"/>
              <a:t> БЕТХОВЕН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29124" y="642918"/>
            <a:ext cx="4357718" cy="5500726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500042"/>
            <a:ext cx="44291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НАПИСАНЫ</a:t>
            </a:r>
          </a:p>
          <a:p>
            <a:endParaRPr lang="ru-RU" sz="2400" dirty="0" smtClean="0"/>
          </a:p>
          <a:p>
            <a:r>
              <a:rPr lang="ru-RU" sz="2400" dirty="0" smtClean="0"/>
              <a:t>   СОНАТА  № 14</a:t>
            </a:r>
          </a:p>
          <a:p>
            <a:endParaRPr lang="ru-RU" sz="2400" dirty="0" smtClean="0"/>
          </a:p>
          <a:p>
            <a:r>
              <a:rPr lang="ru-RU" sz="2400" dirty="0" smtClean="0"/>
              <a:t>     И  ПЯТАЯ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СИМФОНИЯ -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ОН  ИЗВЕСТЕН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         И ЛЮБИМ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      ПОКЛОННИКАМИ</a:t>
            </a:r>
          </a:p>
          <a:p>
            <a:r>
              <a:rPr lang="ru-RU" sz="2400" dirty="0" smtClean="0"/>
              <a:t>      </a:t>
            </a:r>
          </a:p>
          <a:p>
            <a:r>
              <a:rPr lang="ru-RU" sz="2400" dirty="0" smtClean="0"/>
              <a:t>                         1823 год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642918"/>
            <a:ext cx="4500594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2857496"/>
            <a:ext cx="385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КОМНАТА  БЕТХОВЕНА</a:t>
            </a:r>
          </a:p>
          <a:p>
            <a:endParaRPr lang="ru-RU" sz="2400" dirty="0" smtClean="0"/>
          </a:p>
          <a:p>
            <a:r>
              <a:rPr lang="ru-RU" sz="2400" dirty="0" smtClean="0"/>
              <a:t>РИСУНОК  ЛЕЙБОЛЬДА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428604"/>
            <a:ext cx="4143404" cy="5929354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9190" y="2571744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ЛЮДВИГ  </a:t>
            </a:r>
          </a:p>
          <a:p>
            <a:r>
              <a:rPr lang="ru-RU" sz="2400" dirty="0" smtClean="0"/>
              <a:t>    </a:t>
            </a:r>
            <a:r>
              <a:rPr lang="ru-RU" sz="2400" dirty="0" err="1" smtClean="0"/>
              <a:t>ван</a:t>
            </a:r>
            <a:r>
              <a:rPr lang="ru-RU" sz="2400" dirty="0" smtClean="0"/>
              <a:t>  БЕТХОВЕН</a:t>
            </a:r>
          </a:p>
          <a:p>
            <a:r>
              <a:rPr lang="ru-RU" sz="2400" dirty="0" smtClean="0"/>
              <a:t>         ХУДОЖНИК </a:t>
            </a:r>
          </a:p>
          <a:p>
            <a:r>
              <a:rPr lang="ru-RU" sz="2400" dirty="0" smtClean="0"/>
              <a:t>             ВАЛЬДМЮЛЛЕР       </a:t>
            </a:r>
          </a:p>
          <a:p>
            <a:r>
              <a:rPr lang="ru-RU" sz="2400" dirty="0" smtClean="0"/>
              <a:t>                        1823 год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71538" y="285728"/>
            <a:ext cx="6929486" cy="52149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5572140"/>
            <a:ext cx="8143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ТИТУЛЬНЫЙ ЛИСТ СИМФОНИИ №3 – НАПОЛЕОНУ.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9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29190" y="642918"/>
            <a:ext cx="3643338" cy="5643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500174"/>
            <a:ext cx="44291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ПАМЯТНИК</a:t>
            </a:r>
          </a:p>
          <a:p>
            <a:endParaRPr lang="ru-RU" sz="2400" dirty="0" smtClean="0"/>
          </a:p>
          <a:p>
            <a:r>
              <a:rPr lang="ru-RU" sz="2400" dirty="0" smtClean="0"/>
              <a:t>  ЛЮДВИГУ </a:t>
            </a:r>
            <a:r>
              <a:rPr lang="ru-RU" sz="2400" dirty="0" err="1" smtClean="0"/>
              <a:t>ван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     БЕТХОВЕНУ </a:t>
            </a:r>
          </a:p>
          <a:p>
            <a:endParaRPr lang="ru-RU" sz="2400" dirty="0" smtClean="0"/>
          </a:p>
          <a:p>
            <a:r>
              <a:rPr lang="ru-RU" sz="2400" dirty="0" smtClean="0"/>
              <a:t>       В  ГАЙЛИГЕНШТАДТЕ</a:t>
            </a:r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РАБОТА  ВЕЙГЕЛЯ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8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85720" y="214290"/>
            <a:ext cx="4857784" cy="6357982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 rot="10800000" flipV="1">
            <a:off x="5286380" y="2667325"/>
            <a:ext cx="385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СИЛУЭТ   БЕТХОВЕНА      </a:t>
            </a:r>
          </a:p>
          <a:p>
            <a:r>
              <a:rPr lang="ru-RU" sz="2400" dirty="0" smtClean="0"/>
              <a:t>В  16  ЛЕТ</a:t>
            </a:r>
          </a:p>
          <a:p>
            <a:r>
              <a:rPr lang="ru-RU" sz="2400" dirty="0" smtClean="0"/>
              <a:t> НЕИЗВЕСТНОГО  ХУДОЖНИКА.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8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3438" y="500042"/>
            <a:ext cx="4000528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242886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ОРГАН   БЕТХОВЕНА.</a:t>
            </a:r>
          </a:p>
          <a:p>
            <a:endParaRPr lang="ru-RU" sz="24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08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642918"/>
            <a:ext cx="4286280" cy="5572164"/>
          </a:xfrm>
          <a:prstGeom prst="ellipse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2066" y="2500306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БЕТХОВЕН - ПЕРВЫЙ,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ЗАЯВИВШИЙ   СВОЁ</a:t>
            </a:r>
          </a:p>
          <a:p>
            <a:endParaRPr lang="ru-RU" sz="2400" dirty="0" smtClean="0"/>
          </a:p>
          <a:p>
            <a:r>
              <a:rPr lang="ru-RU" sz="2400" dirty="0" smtClean="0"/>
              <a:t>     «Я»   В  МУЗЫКЕ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08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500042"/>
            <a:ext cx="4429156" cy="5857916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57818" y="2000240"/>
            <a:ext cx="4071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ДЖУЛИИ  ГВИЧЧАРДИ</a:t>
            </a:r>
          </a:p>
          <a:p>
            <a:r>
              <a:rPr lang="ru-RU" sz="2400" dirty="0" smtClean="0"/>
              <a:t>ОН  ПОСВЯТИЛ </a:t>
            </a:r>
          </a:p>
          <a:p>
            <a:r>
              <a:rPr lang="ru-RU" sz="2400" dirty="0" smtClean="0"/>
              <a:t> СОНАТУ – ФАНТАЗИЮ</a:t>
            </a:r>
          </a:p>
          <a:p>
            <a:r>
              <a:rPr lang="ru-RU" sz="2400" dirty="0" smtClean="0"/>
              <a:t>  № 14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8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43372" y="428604"/>
            <a:ext cx="4572032" cy="6000792"/>
          </a:xfrm>
          <a:prstGeom prst="ellipse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2285992"/>
            <a:ext cx="4357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ДЕРЕВЯННАЯ  ПАЛОЧКА</a:t>
            </a:r>
          </a:p>
          <a:p>
            <a:r>
              <a:rPr lang="ru-RU" sz="2400" dirty="0" smtClean="0"/>
              <a:t>    В  ЗУБАХ -  ТОЛЬКО</a:t>
            </a:r>
            <a:br>
              <a:rPr lang="ru-RU" sz="2400" dirty="0" smtClean="0"/>
            </a:br>
            <a:r>
              <a:rPr lang="ru-RU" sz="2400" dirty="0" smtClean="0"/>
              <a:t>    ТАК   ОН  ЧУВСТВОВАЛ</a:t>
            </a:r>
          </a:p>
          <a:p>
            <a:r>
              <a:rPr lang="ru-RU" sz="2400" dirty="0" smtClean="0"/>
              <a:t>      И   «СЛЫШАЛ»</a:t>
            </a:r>
          </a:p>
          <a:p>
            <a:r>
              <a:rPr lang="ru-RU" sz="2400" dirty="0" smtClean="0"/>
              <a:t>         СВОЮ МУЗЫКУ.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9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71472" y="571480"/>
            <a:ext cx="4214842" cy="5572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7818" y="2786058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ПОРТРЕТ  С  НАТУРЫ       ХУДОЖНИК  </a:t>
            </a:r>
          </a:p>
          <a:p>
            <a:r>
              <a:rPr lang="ru-RU" sz="2400" dirty="0" smtClean="0"/>
              <a:t>НЕИЗВЕСТЕН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428604"/>
            <a:ext cx="8143932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28596" y="5572140"/>
            <a:ext cx="8429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РОЯЛЬ   БЕТХОВЕНА - АВТОР  РИСУНКА НЕИЗВЕСТЕН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9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357166"/>
            <a:ext cx="3857652" cy="60722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2143116"/>
            <a:ext cx="4429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БЕТХОВЕН  И  ГЁТЕ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    В  ТЕПЛИЦЕ</a:t>
            </a:r>
          </a:p>
          <a:p>
            <a:endParaRPr lang="ru-RU" sz="2400" dirty="0" smtClean="0"/>
          </a:p>
          <a:p>
            <a:r>
              <a:rPr lang="ru-RU" sz="2400" dirty="0" smtClean="0"/>
              <a:t>            1812  год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269</TotalTime>
  <Words>139</Words>
  <Application>Microsoft Office PowerPoint</Application>
  <PresentationFormat>Экран (4:3)</PresentationFormat>
  <Paragraphs>76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ВЕЛИКИЕ  ИМЕНА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 ИМЕНА</dc:title>
  <dc:creator>User</dc:creator>
  <cp:lastModifiedBy>Казаковы</cp:lastModifiedBy>
  <cp:revision>31</cp:revision>
  <dcterms:created xsi:type="dcterms:W3CDTF">2009-11-11T18:46:58Z</dcterms:created>
  <dcterms:modified xsi:type="dcterms:W3CDTF">2014-01-13T18:40:04Z</dcterms:modified>
</cp:coreProperties>
</file>