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60" r:id="rId4"/>
    <p:sldId id="263" r:id="rId5"/>
    <p:sldId id="262" r:id="rId6"/>
    <p:sldId id="264" r:id="rId7"/>
    <p:sldId id="265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170C8-C5DD-4516-8007-C69538168F4B}" type="datetimeFigureOut">
              <a:rPr lang="ru-RU" smtClean="0"/>
              <a:pPr/>
              <a:t>01.05.2013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9CA20-74CC-4FDE-B5DC-28D56264E7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170C8-C5DD-4516-8007-C69538168F4B}" type="datetimeFigureOut">
              <a:rPr lang="ru-RU" smtClean="0"/>
              <a:pPr/>
              <a:t>01.05.2013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9CA20-74CC-4FDE-B5DC-28D56264E7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170C8-C5DD-4516-8007-C69538168F4B}" type="datetimeFigureOut">
              <a:rPr lang="ru-RU" smtClean="0"/>
              <a:pPr/>
              <a:t>01.05.2013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9CA20-74CC-4FDE-B5DC-28D56264E7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170C8-C5DD-4516-8007-C69538168F4B}" type="datetimeFigureOut">
              <a:rPr lang="ru-RU" smtClean="0"/>
              <a:pPr/>
              <a:t>01.05.2013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9CA20-74CC-4FDE-B5DC-28D56264E7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170C8-C5DD-4516-8007-C69538168F4B}" type="datetimeFigureOut">
              <a:rPr lang="ru-RU" smtClean="0"/>
              <a:pPr/>
              <a:t>01.05.2013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9CA20-74CC-4FDE-B5DC-28D56264E7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170C8-C5DD-4516-8007-C69538168F4B}" type="datetimeFigureOut">
              <a:rPr lang="ru-RU" smtClean="0"/>
              <a:pPr/>
              <a:t>01.05.2013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9CA20-74CC-4FDE-B5DC-28D56264E7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170C8-C5DD-4516-8007-C69538168F4B}" type="datetimeFigureOut">
              <a:rPr lang="ru-RU" smtClean="0"/>
              <a:pPr/>
              <a:t>01.05.2013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9CA20-74CC-4FDE-B5DC-28D56264E7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170C8-C5DD-4516-8007-C69538168F4B}" type="datetimeFigureOut">
              <a:rPr lang="ru-RU" smtClean="0"/>
              <a:pPr/>
              <a:t>01.05.2013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9CA20-74CC-4FDE-B5DC-28D56264E7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170C8-C5DD-4516-8007-C69538168F4B}" type="datetimeFigureOut">
              <a:rPr lang="ru-RU" smtClean="0"/>
              <a:pPr/>
              <a:t>01.05.2013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9CA20-74CC-4FDE-B5DC-28D56264E7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170C8-C5DD-4516-8007-C69538168F4B}" type="datetimeFigureOut">
              <a:rPr lang="ru-RU" smtClean="0"/>
              <a:pPr/>
              <a:t>01.05.2013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9CA20-74CC-4FDE-B5DC-28D56264E7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170C8-C5DD-4516-8007-C69538168F4B}" type="datetimeFigureOut">
              <a:rPr lang="ru-RU" smtClean="0"/>
              <a:pPr/>
              <a:t>01.05.2013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9CA20-74CC-4FDE-B5DC-28D56264E7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170C8-C5DD-4516-8007-C69538168F4B}" type="datetimeFigureOut">
              <a:rPr lang="ru-RU" smtClean="0"/>
              <a:pPr/>
              <a:t>01.05.2013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9CA20-74CC-4FDE-B5DC-28D56264E7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 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                                                         </a:t>
            </a:r>
            <a:endParaRPr lang="ru-RU" sz="7800" i="1" dirty="0" smtClean="0"/>
          </a:p>
          <a:p>
            <a:pPr>
              <a:buNone/>
            </a:pPr>
            <a:r>
              <a:rPr lang="ru-RU" sz="6000" i="1" dirty="0" smtClean="0"/>
              <a:t>          </a:t>
            </a:r>
            <a:r>
              <a:rPr lang="ru-RU" sz="6000" i="1" dirty="0" smtClean="0"/>
              <a:t> </a:t>
            </a:r>
            <a:r>
              <a:rPr lang="ru-RU" sz="6000" i="1" dirty="0" smtClean="0"/>
              <a:t>«Пение - жизненная                    основа музыки».                              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sz="4100" dirty="0" smtClean="0"/>
              <a:t>                                                       К. Игумнов</a:t>
            </a:r>
            <a:endParaRPr lang="ru-RU" sz="4100" dirty="0"/>
          </a:p>
          <a:p>
            <a:pPr>
              <a:buNone/>
            </a:pPr>
            <a:r>
              <a:rPr lang="ru-RU" i="1" dirty="0"/>
              <a:t>                                                                                              </a:t>
            </a:r>
            <a:r>
              <a:rPr lang="ru-RU" i="1" dirty="0" smtClean="0"/>
              <a:t>              </a:t>
            </a:r>
            <a:endParaRPr lang="ru-RU" dirty="0"/>
          </a:p>
        </p:txBody>
      </p:sp>
      <p:pic>
        <p:nvPicPr>
          <p:cNvPr id="7170" name="Picture 2" descr="http://www.mclub.com.ua/images/art/artist_1574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260648"/>
            <a:ext cx="4139952" cy="27089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3100" dirty="0" smtClean="0"/>
              <a:t>Чайки с криком летят над волною, их крик – не простой, </a:t>
            </a:r>
            <a:br>
              <a:rPr lang="ru-RU" sz="3100" dirty="0" smtClean="0"/>
            </a:br>
            <a:r>
              <a:rPr lang="ru-RU" sz="3100" dirty="0" smtClean="0"/>
              <a:t>Слышен плач на Руси состраданья и горечь людская, </a:t>
            </a:r>
            <a:br>
              <a:rPr lang="ru-RU" sz="3100" dirty="0" smtClean="0"/>
            </a:br>
            <a:r>
              <a:rPr lang="ru-RU" sz="3100" dirty="0" smtClean="0"/>
              <a:t>Не дождется седая старушка сыночка домой, </a:t>
            </a:r>
            <a:br>
              <a:rPr lang="ru-RU" sz="3100" dirty="0" smtClean="0"/>
            </a:br>
            <a:r>
              <a:rPr lang="ru-RU" sz="3100" dirty="0" smtClean="0"/>
              <a:t>Не отпустит его на побывку пучина морская. </a:t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Всем известны теперь широта, долгота, глубина, </a:t>
            </a:r>
            <a:br>
              <a:rPr lang="ru-RU" sz="3100" dirty="0" smtClean="0"/>
            </a:br>
            <a:r>
              <a:rPr lang="ru-RU" sz="3100" dirty="0" smtClean="0"/>
              <a:t>И </a:t>
            </a:r>
            <a:r>
              <a:rPr lang="ru-RU" sz="3100" dirty="0" smtClean="0"/>
              <a:t>«</a:t>
            </a:r>
            <a:r>
              <a:rPr lang="ru-RU" sz="3100" dirty="0" err="1" smtClean="0"/>
              <a:t>Видяево</a:t>
            </a:r>
            <a:r>
              <a:rPr lang="ru-RU" sz="3100" dirty="0" smtClean="0"/>
              <a:t>» </a:t>
            </a:r>
            <a:r>
              <a:rPr lang="ru-RU" sz="3100" dirty="0" smtClean="0"/>
              <a:t>– база, откуда они уходили, </a:t>
            </a:r>
            <a:br>
              <a:rPr lang="ru-RU" sz="3100" dirty="0" smtClean="0"/>
            </a:br>
            <a:r>
              <a:rPr lang="ru-RU" sz="3100" dirty="0" smtClean="0"/>
              <a:t>И нам хочется верить, что наша родная страна </a:t>
            </a:r>
            <a:br>
              <a:rPr lang="ru-RU" sz="3100" dirty="0" smtClean="0"/>
            </a:br>
            <a:r>
              <a:rPr lang="ru-RU" sz="3100" dirty="0" smtClean="0"/>
              <a:t>Не забудет героев – подводников нашей России! </a:t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endParaRPr lang="ru-RU" sz="3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369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ПРИПЕВ:</a:t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b="1" dirty="0" smtClean="0"/>
              <a:t>Так давайте, люди, стоя</a:t>
            </a:r>
            <a:br>
              <a:rPr lang="ru-RU" b="1" dirty="0" smtClean="0"/>
            </a:br>
            <a:r>
              <a:rPr lang="ru-RU" b="1" dirty="0" smtClean="0"/>
              <a:t>Память всех почтим Героев –</a:t>
            </a:r>
            <a:br>
              <a:rPr lang="ru-RU" b="1" dirty="0" smtClean="0"/>
            </a:br>
            <a:r>
              <a:rPr lang="ru-RU" b="1" dirty="0" smtClean="0"/>
              <a:t>Офицеров и матросов, мичманов – альбатросов!</a:t>
            </a:r>
            <a:br>
              <a:rPr lang="ru-RU" b="1" dirty="0" smtClean="0"/>
            </a:br>
            <a:r>
              <a:rPr lang="ru-RU" b="1" dirty="0" smtClean="0"/>
              <a:t>Что на «Курске» служили, </a:t>
            </a:r>
            <a:br>
              <a:rPr lang="ru-RU" b="1" dirty="0" smtClean="0"/>
            </a:br>
            <a:r>
              <a:rPr lang="ru-RU" b="1" dirty="0" smtClean="0"/>
              <a:t>свою жизнь - не дожили.</a:t>
            </a:r>
            <a:br>
              <a:rPr lang="ru-RU" b="1" dirty="0" smtClean="0"/>
            </a:br>
            <a:r>
              <a:rPr lang="ru-RU" b="1" dirty="0" smtClean="0"/>
              <a:t>Опустите знамена,</a:t>
            </a:r>
            <a:br>
              <a:rPr lang="ru-RU" b="1" dirty="0" smtClean="0"/>
            </a:br>
            <a:r>
              <a:rPr lang="ru-RU" b="1" dirty="0" smtClean="0"/>
              <a:t>Вспомним всех – поименно!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467544" y="1340768"/>
            <a:ext cx="8280920" cy="216024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Спасибо за работу!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9999FF"/>
                  </a:gs>
                  <a:gs pos="100000">
                    <a:srgbClr val="009999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286000" y="2967335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endParaRPr kumimoji="0" lang="ru-RU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endParaRPr lang="ru-RU" i="1" dirty="0">
              <a:solidFill>
                <a:srgbClr val="0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endParaRPr kumimoji="0" lang="ru-RU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endParaRPr lang="ru-RU" i="1" dirty="0">
              <a:solidFill>
                <a:srgbClr val="0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endParaRPr kumimoji="0" lang="ru-RU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endParaRPr lang="ru-RU" i="1" dirty="0">
              <a:solidFill>
                <a:srgbClr val="00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620688"/>
            <a:ext cx="8064896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sz="2800" i="1" dirty="0" smtClean="0"/>
              <a:t>«В песне, а особенно хоровой, есть вообще не только нечто оживляющее и освежающее человека,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но что-то организующее и располагающее к дружному делу».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lvl="0"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К.Д. Ушинский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endParaRPr lang="ru-RU" dirty="0"/>
          </a:p>
        </p:txBody>
      </p:sp>
      <p:pic>
        <p:nvPicPr>
          <p:cNvPr id="1028" name="Picture 4" descr="http://www.blagovest-info.ru/images/synodalny_h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3140968"/>
            <a:ext cx="5605244" cy="3395092"/>
          </a:xfrm>
          <a:prstGeom prst="rect">
            <a:avLst/>
          </a:prstGeom>
          <a:noFill/>
        </p:spPr>
      </p:pic>
      <p:pic>
        <p:nvPicPr>
          <p:cNvPr id="6146" name="Picture 2" descr="Konstantin Dmitrievich Ushinski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420888"/>
            <a:ext cx="3059831" cy="43275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video.mail.ru/mail/serega_16-69/796/i-69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Геннадий Петрович </a:t>
            </a:r>
            <a:r>
              <a:rPr lang="ru-RU" sz="5400" dirty="0" err="1" smtClean="0"/>
              <a:t>Лячин</a:t>
            </a:r>
            <a:r>
              <a:rPr lang="ru-RU" sz="5400" dirty="0" smtClean="0"/>
              <a:t> </a:t>
            </a:r>
            <a:endParaRPr lang="ru-RU" sz="5400" dirty="0"/>
          </a:p>
        </p:txBody>
      </p:sp>
      <p:pic>
        <p:nvPicPr>
          <p:cNvPr id="4" name="Picture 2" descr="http://ok.ya1.ru/uploads/posts/2011-08/1313145141_e083bbe68c3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84258"/>
            <a:ext cx="9144000" cy="55737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navyclub.ru/_ph/8/2/56765492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img1.liveinternet.ru/images/attach/c/1/62/644/62644447_8ca96ca94befa70060c5919664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88640"/>
            <a:ext cx="5760639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im2-tub-ru.yandex.net/i?id=214137611-24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3933056"/>
            <a:ext cx="3816424" cy="2862318"/>
          </a:xfrm>
          <a:prstGeom prst="rect">
            <a:avLst/>
          </a:prstGeom>
          <a:noFill/>
        </p:spPr>
      </p:pic>
      <p:pic>
        <p:nvPicPr>
          <p:cNvPr id="19460" name="Picture 4" descr="http://im3-tub-ru.yandex.net/i?id=132253561-70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32784" y="0"/>
            <a:ext cx="4416491" cy="3789040"/>
          </a:xfrm>
          <a:prstGeom prst="rect">
            <a:avLst/>
          </a:prstGeom>
          <a:noFill/>
        </p:spPr>
      </p:pic>
      <p:pic>
        <p:nvPicPr>
          <p:cNvPr id="19462" name="Picture 6" descr="http://im8-tub-ru.yandex.net/i?id=587433711-36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4067944" cy="4156150"/>
          </a:xfrm>
          <a:prstGeom prst="rect">
            <a:avLst/>
          </a:prstGeom>
          <a:noFill/>
        </p:spPr>
      </p:pic>
      <p:pic>
        <p:nvPicPr>
          <p:cNvPr id="19464" name="Picture 8" descr="http://im7-tub-ru.yandex.net/i?id=43081027-29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95863" y="3341018"/>
            <a:ext cx="2858421" cy="35169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Памяти АПЛ «Курск»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28800"/>
            <a:ext cx="8229600" cy="4525963"/>
          </a:xfrm>
          <a:noFill/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800" dirty="0" smtClean="0"/>
              <a:t>Рассекая волну по открытому морю идёт</a:t>
            </a:r>
          </a:p>
          <a:p>
            <a:pPr algn="ctr">
              <a:buNone/>
            </a:pPr>
            <a:r>
              <a:rPr lang="ru-RU" sz="2800" dirty="0" smtClean="0"/>
              <a:t>К – 141, АПЛ, наша грозная сила.</a:t>
            </a:r>
          </a:p>
          <a:p>
            <a:pPr algn="ctr">
              <a:buNone/>
            </a:pPr>
            <a:r>
              <a:rPr lang="ru-RU" sz="2800" dirty="0" smtClean="0"/>
              <a:t>И на «Курске» команда привычную вахту несёт,</a:t>
            </a:r>
          </a:p>
          <a:p>
            <a:pPr algn="ctr">
              <a:buNone/>
            </a:pPr>
            <a:r>
              <a:rPr lang="ru-RU" sz="2800" dirty="0" smtClean="0"/>
              <a:t>Защищая подводный рубеж необъятной России.</a:t>
            </a:r>
          </a:p>
          <a:p>
            <a:pPr algn="ctr">
              <a:buNone/>
            </a:pPr>
            <a:r>
              <a:rPr lang="ru-RU" sz="2800" dirty="0" smtClean="0"/>
              <a:t>Вдруг раздался удар!</a:t>
            </a:r>
          </a:p>
          <a:p>
            <a:pPr algn="ctr">
              <a:buNone/>
            </a:pPr>
            <a:r>
              <a:rPr lang="ru-RU" sz="2800" dirty="0" smtClean="0"/>
              <a:t>Лодка вздрогнула , в бездну ушла,</a:t>
            </a:r>
          </a:p>
          <a:p>
            <a:pPr algn="ctr">
              <a:buNone/>
            </a:pPr>
            <a:r>
              <a:rPr lang="ru-RU" sz="2800" dirty="0" smtClean="0"/>
              <a:t>В ту морскую пучину, с которой годами дружила.</a:t>
            </a:r>
          </a:p>
          <a:p>
            <a:pPr algn="ctr">
              <a:buNone/>
            </a:pPr>
            <a:r>
              <a:rPr lang="ru-RU" sz="2800" dirty="0" smtClean="0"/>
              <a:t>И </a:t>
            </a:r>
            <a:r>
              <a:rPr lang="ru-RU" sz="2800" dirty="0" err="1" smtClean="0"/>
              <a:t>ударясь</a:t>
            </a:r>
            <a:r>
              <a:rPr lang="ru-RU" sz="2800" dirty="0" smtClean="0"/>
              <a:t> о грунт, как подранок она не смогла,</a:t>
            </a:r>
          </a:p>
          <a:p>
            <a:pPr algn="ctr">
              <a:buNone/>
            </a:pPr>
            <a:r>
              <a:rPr lang="ru-RU" sz="2800" dirty="0" smtClean="0"/>
              <a:t>Приподняться наверх и спасти тех, кого так любила.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764704"/>
            <a:ext cx="6840760" cy="3384376"/>
          </a:xfrm>
        </p:spPr>
        <p:txBody>
          <a:bodyPr>
            <a:normAutofit fontScale="90000"/>
          </a:bodyPr>
          <a:lstStyle/>
          <a:p>
            <a:pPr lvl="8" algn="ctr"/>
            <a:r>
              <a:rPr lang="ru-RU" sz="2800" b="1" dirty="0" smtClean="0"/>
              <a:t>ПРИПЕВ:</a:t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3600" b="1" dirty="0" smtClean="0">
                <a:solidFill>
                  <a:schemeClr val="tx1"/>
                </a:solidFill>
              </a:rPr>
              <a:t>Так давайте, люди, стоя</a:t>
            </a:r>
            <a:br>
              <a:rPr lang="ru-RU" sz="3600" b="1" dirty="0" smtClean="0">
                <a:solidFill>
                  <a:schemeClr val="tx1"/>
                </a:solidFill>
              </a:rPr>
            </a:br>
            <a:r>
              <a:rPr lang="ru-RU" sz="3600" b="1" dirty="0" smtClean="0">
                <a:solidFill>
                  <a:schemeClr val="tx1"/>
                </a:solidFill>
              </a:rPr>
              <a:t>Память всех почтим Героев –</a:t>
            </a:r>
            <a:br>
              <a:rPr lang="ru-RU" sz="3600" b="1" dirty="0" smtClean="0">
                <a:solidFill>
                  <a:schemeClr val="tx1"/>
                </a:solidFill>
              </a:rPr>
            </a:br>
            <a:r>
              <a:rPr lang="ru-RU" sz="3600" b="1" dirty="0" smtClean="0">
                <a:solidFill>
                  <a:schemeClr val="tx1"/>
                </a:solidFill>
              </a:rPr>
              <a:t>Офицеров и матросов, мичманов – альбатросов!</a:t>
            </a:r>
            <a:br>
              <a:rPr lang="ru-RU" sz="3600" b="1" dirty="0" smtClean="0">
                <a:solidFill>
                  <a:schemeClr val="tx1"/>
                </a:solidFill>
              </a:rPr>
            </a:br>
            <a:r>
              <a:rPr lang="ru-RU" sz="3600" b="1" dirty="0" smtClean="0">
                <a:solidFill>
                  <a:schemeClr val="tx1"/>
                </a:solidFill>
              </a:rPr>
              <a:t>Что на «Курске» служили, </a:t>
            </a:r>
            <a:br>
              <a:rPr lang="ru-RU" sz="3600" b="1" dirty="0" smtClean="0">
                <a:solidFill>
                  <a:schemeClr val="tx1"/>
                </a:solidFill>
              </a:rPr>
            </a:br>
            <a:r>
              <a:rPr lang="ru-RU" sz="3600" b="1" dirty="0" smtClean="0">
                <a:solidFill>
                  <a:schemeClr val="tx1"/>
                </a:solidFill>
              </a:rPr>
              <a:t>свою жизнь - не дожили.</a:t>
            </a:r>
            <a:br>
              <a:rPr lang="ru-RU" sz="3600" b="1" dirty="0" smtClean="0">
                <a:solidFill>
                  <a:schemeClr val="tx1"/>
                </a:solidFill>
              </a:rPr>
            </a:br>
            <a:r>
              <a:rPr lang="ru-RU" sz="3600" b="1" dirty="0" smtClean="0">
                <a:solidFill>
                  <a:schemeClr val="tx1"/>
                </a:solidFill>
              </a:rPr>
              <a:t>Опустите знамена,</a:t>
            </a:r>
            <a:br>
              <a:rPr lang="ru-RU" sz="3600" b="1" dirty="0" smtClean="0">
                <a:solidFill>
                  <a:schemeClr val="tx1"/>
                </a:solidFill>
              </a:rPr>
            </a:br>
            <a:r>
              <a:rPr lang="ru-RU" sz="3600" b="1" dirty="0" smtClean="0">
                <a:solidFill>
                  <a:schemeClr val="tx1"/>
                </a:solidFill>
              </a:rPr>
              <a:t>Вспомним всех – поименно!</a:t>
            </a:r>
            <a:endParaRPr lang="ru-RU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135</Words>
  <Application>Microsoft Office PowerPoint</Application>
  <PresentationFormat>Экран (4:3)</PresentationFormat>
  <Paragraphs>28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Геннадий Петрович Лячин </vt:lpstr>
      <vt:lpstr>Слайд 5</vt:lpstr>
      <vt:lpstr>Слайд 6</vt:lpstr>
      <vt:lpstr>Слайд 7</vt:lpstr>
      <vt:lpstr>Памяти АПЛ «Курск»</vt:lpstr>
      <vt:lpstr>ПРИПЕВ:  Так давайте, люди, стоя Память всех почтим Героев – Офицеров и матросов, мичманов – альбатросов! Что на «Курске» служили,  свою жизнь - не дожили. Опустите знамена, Вспомним всех – поименно!</vt:lpstr>
      <vt:lpstr> Чайки с криком летят над волною, их крик – не простой,  Слышен плач на Руси состраданья и горечь людская,  Не дождется седая старушка сыночка домой,  Не отпустит его на побывку пучина морская.   Всем известны теперь широта, долгота, глубина,  И «Видяево» – база, откуда они уходили,  И нам хочется верить, что наша родная страна  Не забудет героев – подводников нашей России!   </vt:lpstr>
      <vt:lpstr>ПРИПЕВ:  Так давайте, люди, стоя Память всех почтим Героев – Офицеров и матросов, мичманов – альбатросов! Что на «Курске» служили,  свою жизнь - не дожили. Опустите знамена, Вспомним всех – поименно!</vt:lpstr>
      <vt:lpstr>Слайд 12</vt:lpstr>
    </vt:vector>
  </TitlesOfParts>
  <Company>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21</cp:revision>
  <dcterms:created xsi:type="dcterms:W3CDTF">2013-04-24T10:58:41Z</dcterms:created>
  <dcterms:modified xsi:type="dcterms:W3CDTF">2013-05-01T12:40:07Z</dcterms:modified>
</cp:coreProperties>
</file>