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3E5550A-BFD0-4789-8156-8F0C6A2758D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EBB24E-4687-479B-A9B6-89DFABD32E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обществознания для 8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27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чем состоят потребности человека?</a:t>
            </a:r>
          </a:p>
          <a:p>
            <a:r>
              <a:rPr lang="ru-RU" dirty="0" smtClean="0"/>
              <a:t>Каковы основные участники экономики?</a:t>
            </a:r>
          </a:p>
          <a:p>
            <a:r>
              <a:rPr lang="ru-RU" dirty="0" smtClean="0"/>
              <a:t>Из чего складываются ресурсы семьи?</a:t>
            </a:r>
          </a:p>
          <a:p>
            <a:r>
              <a:rPr lang="ru-RU" dirty="0" smtClean="0"/>
              <a:t>Что такое семейный бюджет?</a:t>
            </a:r>
          </a:p>
          <a:p>
            <a:r>
              <a:rPr lang="ru-RU" dirty="0" smtClean="0"/>
              <a:t>В чем смысл утверждения «Бесплатный сыр бывает только в мышеловке»?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40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сказочной скатерти – самобранке или возможности иметь </a:t>
            </a:r>
            <a:r>
              <a:rPr lang="ru-RU" dirty="0"/>
              <a:t>з</a:t>
            </a:r>
            <a:r>
              <a:rPr lang="ru-RU" dirty="0" smtClean="0"/>
              <a:t>олотую рыбку мы можем только мечтать. В реальной жизни общество располагает ограниченным количеством ресурсов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1. Потребности и ресурсы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187953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69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Ограниченность ресурсов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Недостаточность имеющихся в распоряжении людей ресурсов для производства благ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2577844"/>
            <a:ext cx="310216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8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Средства удовлетворяющие человеческие потребности, имеющиеся в распоряжении общества в ограниченном количестве, принято называть экономическими благами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 экономическое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4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15616" y="3573016"/>
            <a:ext cx="2520280" cy="24482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Благо</a:t>
            </a:r>
          </a:p>
          <a:p>
            <a:pPr algn="ctr"/>
            <a:r>
              <a:rPr lang="ru-RU" dirty="0" smtClean="0"/>
              <a:t>экономическое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23671" y="1330549"/>
            <a:ext cx="2104859" cy="17187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Средства производства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860032" y="3573016"/>
            <a:ext cx="2232248" cy="191439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Предметы потребления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8542129">
            <a:off x="2866783" y="3133784"/>
            <a:ext cx="895681" cy="3620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1081960">
            <a:off x="3755794" y="4551995"/>
            <a:ext cx="1085731" cy="3285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92080" y="148004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Оборудование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Здания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Сырье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транспорт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0272" y="3776683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Продукты питания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Жилье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одежда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69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555" y="2285586"/>
            <a:ext cx="3096344" cy="1944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Благо экономическое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2887" y="2285586"/>
            <a:ext cx="3024336" cy="1944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Свободные блага</a:t>
            </a:r>
          </a:p>
        </p:txBody>
      </p:sp>
      <p:sp>
        <p:nvSpPr>
          <p:cNvPr id="4" name="Не равно 3"/>
          <p:cNvSpPr/>
          <p:nvPr/>
        </p:nvSpPr>
        <p:spPr>
          <a:xfrm>
            <a:off x="3593899" y="2826511"/>
            <a:ext cx="1800200" cy="914400"/>
          </a:xfrm>
          <a:prstGeom prst="mathNotEqua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8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82061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Заполните в своей тетради таблицу «Жизненные блага»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Задание для закрепления материала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03395"/>
              </p:ext>
            </p:extLst>
          </p:nvPr>
        </p:nvGraphicFramePr>
        <p:xfrm>
          <a:off x="827584" y="2780928"/>
          <a:ext cx="7200800" cy="244827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600400"/>
                <a:gridCol w="3600400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Свободные блага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Экономические блага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01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6874925" cy="10455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Расставь в правильной последовательности этапы образования, проиллюстрируй свой ответ примерами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013176"/>
            <a:ext cx="1847696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Общее основное образование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645024"/>
            <a:ext cx="1847696" cy="936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Дошкольное образование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843447"/>
            <a:ext cx="2016224" cy="11711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Среднее (полное) общее образование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224950"/>
            <a:ext cx="1847696" cy="9361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Начальное образование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3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874925" cy="10455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Расставь в правильной последовательности этапы образования, проиллюстрируй свой ответ примерами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9646" y="4149080"/>
            <a:ext cx="184769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Общее основное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5352" y="5179034"/>
            <a:ext cx="1847696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Дошкольное 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7342" y="3410023"/>
            <a:ext cx="2016224" cy="11711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Среднее (полное) общее образование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81950" y="4581128"/>
            <a:ext cx="1847696" cy="9361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Начальное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35835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Зачем нам нужна мораль?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56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Помогает нам оценивать окружающую действительность и самих себя</a:t>
            </a:r>
          </a:p>
          <a:p>
            <a:r>
              <a:rPr lang="ru-RU" sz="2800" dirty="0" smtClean="0"/>
              <a:t>Регулирует наше поведение с точки зрения добра и зла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Зачем нам нужна мораль?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80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Что такое религия?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27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Совокупность духовных представлений, основанных на вере в существование Бога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религия?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0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Что вы знаете о трех мировых религиях?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4172"/>
            <a:ext cx="2821070" cy="2305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4172"/>
            <a:ext cx="1656184" cy="281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016224" cy="2705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34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92</TotalTime>
  <Words>243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Урок обществознания для 8 класса</vt:lpstr>
      <vt:lpstr>Проверка домашнего задания</vt:lpstr>
      <vt:lpstr>Проверка домашнего задания</vt:lpstr>
      <vt:lpstr>Зачем нам нужна мораль?</vt:lpstr>
      <vt:lpstr>Зачем нам нужна мораль?</vt:lpstr>
      <vt:lpstr>Что такое религия?</vt:lpstr>
      <vt:lpstr>Что такое религия?</vt:lpstr>
      <vt:lpstr>Что вы знаете о трех мировых религиях?</vt:lpstr>
      <vt:lpstr>Экономика</vt:lpstr>
      <vt:lpstr>Задания</vt:lpstr>
      <vt:lpstr>1. Потребности и ресурсы</vt:lpstr>
      <vt:lpstr>Ограниченность ресурсов</vt:lpstr>
      <vt:lpstr>Благо экономическое</vt:lpstr>
      <vt:lpstr>Презентация PowerPoint</vt:lpstr>
      <vt:lpstr>Презентация PowerPoint</vt:lpstr>
      <vt:lpstr>Задание для закрепления материала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обществознания для 8 класса</dc:title>
  <dc:creator>ваш дом</dc:creator>
  <cp:lastModifiedBy>ваш дом</cp:lastModifiedBy>
  <cp:revision>9</cp:revision>
  <dcterms:created xsi:type="dcterms:W3CDTF">2013-02-12T19:40:36Z</dcterms:created>
  <dcterms:modified xsi:type="dcterms:W3CDTF">2013-02-12T21:13:19Z</dcterms:modified>
</cp:coreProperties>
</file>