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75" r:id="rId4"/>
    <p:sldId id="257" r:id="rId5"/>
    <p:sldId id="256" r:id="rId6"/>
    <p:sldId id="258" r:id="rId7"/>
    <p:sldId id="259" r:id="rId8"/>
    <p:sldId id="260" r:id="rId9"/>
    <p:sldId id="261" r:id="rId10"/>
    <p:sldId id="264" r:id="rId11"/>
    <p:sldId id="276" r:id="rId12"/>
    <p:sldId id="270" r:id="rId13"/>
    <p:sldId id="265" r:id="rId14"/>
    <p:sldId id="266" r:id="rId15"/>
    <p:sldId id="267" r:id="rId16"/>
    <p:sldId id="268" r:id="rId17"/>
    <p:sldId id="274" r:id="rId18"/>
    <p:sldId id="271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C89AA8-D2FC-46B1-A9B2-01E80646AA4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3FAF35-51F4-474D-A5EB-666A03F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57166"/>
            <a:ext cx="8858280" cy="25003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Художественная культура 30-50-хгг. </a:t>
            </a:r>
            <a:r>
              <a:rPr lang="en-US" dirty="0" smtClean="0">
                <a:solidFill>
                  <a:srgbClr val="FF0000"/>
                </a:solidFill>
              </a:rPr>
              <a:t>XIX</a:t>
            </a:r>
            <a:r>
              <a:rPr lang="ru-RU" dirty="0" smtClean="0">
                <a:solidFill>
                  <a:srgbClr val="FF0000"/>
                </a:solidFill>
              </a:rPr>
              <a:t> века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Реализм в зарубежной живописи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0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Гюстав </a:t>
            </a:r>
            <a:r>
              <a:rPr lang="ru-RU" dirty="0" err="1" smtClean="0">
                <a:solidFill>
                  <a:srgbClr val="FF0000"/>
                </a:solidFill>
              </a:rPr>
              <a:t>курбе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1819-1877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9144000" cy="50720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«Боже, как это уродливо!»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                                        ( из критики)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« Видели ли вы когда-нибудь нечто подобное, столь же  сильное, ни у кого не заимствованное? Ведь это новатор и революционер притом…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                                       (</a:t>
            </a:r>
            <a:r>
              <a:rPr lang="ru-RU" sz="3600" b="1" dirty="0" err="1" smtClean="0">
                <a:solidFill>
                  <a:srgbClr val="002060"/>
                </a:solidFill>
              </a:rPr>
              <a:t>Эжен</a:t>
            </a:r>
            <a:r>
              <a:rPr lang="ru-RU" sz="3600" b="1" dirty="0" smtClean="0">
                <a:solidFill>
                  <a:srgbClr val="002060"/>
                </a:solidFill>
              </a:rPr>
              <a:t> Делакруа)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юстав Курбе. &quot;Автопортрет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72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Хижина в горах,1870-е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Светлана\Desktop\k_815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109" b="22380"/>
          <a:stretch>
            <a:fillRect/>
          </a:stretch>
        </p:blipFill>
        <p:spPr bwMode="auto">
          <a:xfrm>
            <a:off x="357158" y="1309095"/>
            <a:ext cx="8521533" cy="5548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Дробильщики камней, 1849г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Светлана\Desktop\03S0059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84861"/>
            <a:ext cx="8001056" cy="597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«Встреча»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(Здравствуйте, господин Курбе. 1854г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Users\Светлана\Desktop\03S0056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27888"/>
            <a:ext cx="7572427" cy="565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03S0061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Побережье в Нормандии. 1867г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\Desktop\03S0060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727"/>
            <a:ext cx="6143636" cy="6837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0"/>
            <a:ext cx="3214678" cy="33575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Девушка с чайкой. 1865г.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ветлана\Desktop\03S0058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9618"/>
            <a:ext cx="9199215" cy="68676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Лень и сладострастие. 1866г.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57554" cy="285749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Купальщица. 1868г.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Светлана\Desktop\03S005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739" y="1"/>
            <a:ext cx="61622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Desktop\03S0054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133758" cy="6072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Крестьяне из </a:t>
            </a:r>
            <a:r>
              <a:rPr lang="ru-RU" dirty="0" err="1" smtClean="0">
                <a:solidFill>
                  <a:srgbClr val="002060"/>
                </a:solidFill>
              </a:rPr>
              <a:t>флажи</a:t>
            </a:r>
            <a:r>
              <a:rPr lang="ru-RU" dirty="0" smtClean="0">
                <a:solidFill>
                  <a:srgbClr val="002060"/>
                </a:solidFill>
              </a:rPr>
              <a:t>, возвращающиеся с рынка.1850г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Оноре Домье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(1808-1879)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14612" y="3571876"/>
            <a:ext cx="6429388" cy="1857388"/>
          </a:xfrm>
        </p:spPr>
        <p:txBody>
          <a:bodyPr>
            <a:normAutofit lnSpcReduction="1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«Надо принадлежать своему времени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                         (Оноре Домье)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ветлана\Desktop\03S0057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66" y="15802"/>
            <a:ext cx="9165166" cy="68421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Гамак.1844г.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норе Домье, портрет работы Надар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d0308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231"/>
            <a:ext cx="6072198" cy="675776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0"/>
            <a:ext cx="3571868" cy="6858000"/>
          </a:xfrm>
        </p:spPr>
        <p:txBody>
          <a:bodyPr>
            <a:normAutofit/>
          </a:bodyPr>
          <a:lstStyle/>
          <a:p>
            <a:endParaRPr lang="ru-RU" sz="4400" dirty="0" smtClean="0"/>
          </a:p>
          <a:p>
            <a:r>
              <a:rPr lang="ru-RU" sz="4400" dirty="0" smtClean="0">
                <a:solidFill>
                  <a:srgbClr val="C00000"/>
                </a:solidFill>
              </a:rPr>
              <a:t>«Дон </a:t>
            </a:r>
            <a:r>
              <a:rPr lang="ru-RU" sz="4400" dirty="0" err="1" smtClean="0">
                <a:solidFill>
                  <a:srgbClr val="C00000"/>
                </a:solidFill>
              </a:rPr>
              <a:t>кихот</a:t>
            </a:r>
            <a:r>
              <a:rPr lang="ru-RU" sz="4400" dirty="0" smtClean="0">
                <a:solidFill>
                  <a:srgbClr val="C00000"/>
                </a:solidFill>
              </a:rPr>
              <a:t> и </a:t>
            </a:r>
            <a:r>
              <a:rPr lang="ru-RU" sz="4400" dirty="0" err="1" smtClean="0">
                <a:solidFill>
                  <a:srgbClr val="C00000"/>
                </a:solidFill>
              </a:rPr>
              <a:t>Санчо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</a:rPr>
              <a:t>Пансо</a:t>
            </a:r>
            <a:r>
              <a:rPr lang="ru-RU" sz="4400" dirty="0" smtClean="0">
                <a:solidFill>
                  <a:srgbClr val="C00000"/>
                </a:solidFill>
              </a:rPr>
              <a:t>»,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       1868г.</a:t>
            </a:r>
          </a:p>
          <a:p>
            <a:endParaRPr lang="ru-RU" sz="4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d_227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162259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0"/>
            <a:ext cx="3371816" cy="32861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 Дон Кихот»,1868г, Мюнхен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лана\Desktop\d03087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739" y="1"/>
            <a:ext cx="616226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57554" cy="20716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«Прачка», 1860г, Париж, Лувр,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8858280" cy="6429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«Ведь  это маленькая шутка», 1834г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Светлана\Desktop\k_229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65737"/>
            <a:ext cx="5786478" cy="6439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Криспен</a:t>
            </a:r>
            <a:r>
              <a:rPr lang="ru-RU" b="1" dirty="0">
                <a:solidFill>
                  <a:srgbClr val="C00000"/>
                </a:solidFill>
              </a:rPr>
              <a:t> и </a:t>
            </a:r>
            <a:r>
              <a:rPr lang="ru-RU" b="1" dirty="0" err="1" smtClean="0">
                <a:solidFill>
                  <a:srgbClr val="C00000"/>
                </a:solidFill>
              </a:rPr>
              <a:t>Скапен</a:t>
            </a:r>
            <a:r>
              <a:rPr lang="ru-RU" b="1" dirty="0" smtClean="0">
                <a:solidFill>
                  <a:srgbClr val="C00000"/>
                </a:solidFill>
              </a:rPr>
              <a:t>, около 1858-1860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Светлана\Desktop\d03086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9465" cy="6263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d03084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Вагон третьего класса, 1862, метрополитен-музей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154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Художественная культура 30-50-хгг. XIX века</vt:lpstr>
      <vt:lpstr>Оноре Домье (1808-1879)</vt:lpstr>
      <vt:lpstr>Слайд 3</vt:lpstr>
      <vt:lpstr>Слайд 4</vt:lpstr>
      <vt:lpstr>« Дон Кихот»,1868г, Мюнхен </vt:lpstr>
      <vt:lpstr>«Прачка», 1860г, Париж, Лувр,</vt:lpstr>
      <vt:lpstr>«Ведь  это маленькая шутка», 1834г</vt:lpstr>
      <vt:lpstr>Криспен и Скапен, около 1858-1860 </vt:lpstr>
      <vt:lpstr>Вагон третьего класса, 1862, метрополитен-музей</vt:lpstr>
      <vt:lpstr>Гюстав курбе 1819-1877</vt:lpstr>
      <vt:lpstr>Слайд 11</vt:lpstr>
      <vt:lpstr>Хижина в горах,1870-е</vt:lpstr>
      <vt:lpstr>Дробильщики камней, 1849г</vt:lpstr>
      <vt:lpstr>«Встреча» (Здравствуйте, господин Курбе. 1854г.</vt:lpstr>
      <vt:lpstr>Побережье в Нормандии. 1867г</vt:lpstr>
      <vt:lpstr>Девушка с чайкой. 1865г.</vt:lpstr>
      <vt:lpstr>Лень и сладострастие. 1866г.</vt:lpstr>
      <vt:lpstr>Купальщица. 1868г.</vt:lpstr>
      <vt:lpstr>Крестьяне из флажи, возвращающиеся с рынка.1850г.</vt:lpstr>
      <vt:lpstr>Гамак.1844г.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30-50-хгг. XIX века</dc:title>
  <dc:creator>Светлана</dc:creator>
  <cp:lastModifiedBy>Светлана</cp:lastModifiedBy>
  <cp:revision>2</cp:revision>
  <dcterms:created xsi:type="dcterms:W3CDTF">2011-02-04T13:43:38Z</dcterms:created>
  <dcterms:modified xsi:type="dcterms:W3CDTF">2012-01-15T13:35:42Z</dcterms:modified>
</cp:coreProperties>
</file>