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05F"/>
    <a:srgbClr val="FC9C8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C531D-2D64-41F8-A23C-CF92AA3CEA08}" type="datetimeFigureOut">
              <a:rPr lang="ru-RU" smtClean="0"/>
              <a:pPr/>
              <a:t>25.12.2012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49B3F-17F8-4301-B590-EBBFB27F33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Религия как одна из форм культуры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8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класс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Учитель МОУ «СОШ п. Дубки Саратовского района Саратовской области»</a:t>
            </a:r>
          </a:p>
          <a:p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Андрюхиной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З.А.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Религия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1556792"/>
            <a:ext cx="4392488" cy="136815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Личностное отношение к информации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88024" y="1556792"/>
            <a:ext cx="4608512" cy="172819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Сопровождаем познавательному Деятельность человека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923928" y="692696"/>
            <a:ext cx="187220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6804248" y="116632"/>
            <a:ext cx="2034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</a:t>
            </a:r>
            <a:r>
              <a:rPr lang="ru-RU" sz="4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j-lt"/>
                <a:ea typeface="+mj-ea"/>
                <a:cs typeface="+mj-cs"/>
              </a:rPr>
              <a:t>Вера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20000"/>
                  <a:lumOff val="8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одержимое 5"/>
          <p:cNvSpPr txBox="1">
            <a:spLocks/>
          </p:cNvSpPr>
          <p:nvPr/>
        </p:nvSpPr>
        <p:spPr>
          <a:xfrm>
            <a:off x="395536" y="2780928"/>
            <a:ext cx="4392488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Связывается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убеждениями в наличии сверхъестественных сил их влиянием на судьбу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7"/>
          <p:cNvSpPr txBox="1">
            <a:spLocks/>
          </p:cNvSpPr>
          <p:nvPr/>
        </p:nvSpPr>
        <p:spPr>
          <a:xfrm>
            <a:off x="4860032" y="3212976"/>
            <a:ext cx="4104456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Определенные,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переживания. Чувства человека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5"/>
          <p:cNvSpPr txBox="1">
            <a:spLocks/>
          </p:cNvSpPr>
          <p:nvPr/>
        </p:nvSpPr>
        <p:spPr>
          <a:xfrm>
            <a:off x="467544" y="4797152"/>
            <a:ext cx="432048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Связывается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убеждениями  в реальности контакта с Богом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7"/>
          <p:cNvSpPr txBox="1">
            <a:spLocks/>
          </p:cNvSpPr>
          <p:nvPr/>
        </p:nvSpPr>
        <p:spPr>
          <a:xfrm>
            <a:off x="4932040" y="4725144"/>
            <a:ext cx="4041775" cy="12541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Сопровождается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определенными действиями, обрядами, молитвой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13 -0.00139 L -0.19687 -0.001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9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9" grpId="0" animBg="1"/>
      <p:bldP spid="10" grpId="2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7544" y="332656"/>
            <a:ext cx="8208912" cy="6264696"/>
          </a:xfrm>
          <a:prstGeom prst="roundRect">
            <a:avLst/>
          </a:prstGeom>
          <a:solidFill>
            <a:schemeClr val="accent5">
              <a:lumMod val="40000"/>
              <a:lumOff val="60000"/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354162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</a:t>
            </a:r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5400" b="1" dirty="0" smtClean="0">
                <a:solidFill>
                  <a:schemeClr val="accent6">
                    <a:lumMod val="50000"/>
                  </a:schemeClr>
                </a:solidFill>
              </a:rPr>
              <a:t>Религия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6660232" y="260648"/>
            <a:ext cx="2034952" cy="1143000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</a:t>
            </a:r>
            <a:r>
              <a:rPr lang="ru-RU" sz="56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Вера</a:t>
            </a:r>
            <a:endParaRPr kumimoji="0" lang="ru-RU" sz="56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Содержимое 5"/>
          <p:cNvSpPr>
            <a:spLocks noGrp="1"/>
          </p:cNvSpPr>
          <p:nvPr>
            <p:ph sz="half" idx="2"/>
          </p:nvPr>
        </p:nvSpPr>
        <p:spPr>
          <a:xfrm>
            <a:off x="467544" y="1700808"/>
            <a:ext cx="4040188" cy="96609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Личностное отношение к информации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2" name="Содержимое 5"/>
          <p:cNvSpPr txBox="1">
            <a:spLocks/>
          </p:cNvSpPr>
          <p:nvPr/>
        </p:nvSpPr>
        <p:spPr>
          <a:xfrm>
            <a:off x="467544" y="2996952"/>
            <a:ext cx="4040188" cy="9660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Связывается</a:t>
            </a:r>
            <a:r>
              <a:rPr kumimoji="0" lang="ru-RU" sz="22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убеждениями в наличии сверхъестественных сил их влиянием на судьбу</a:t>
            </a:r>
            <a:endParaRPr kumimoji="0" lang="ru-RU" sz="2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5"/>
          <p:cNvSpPr txBox="1">
            <a:spLocks/>
          </p:cNvSpPr>
          <p:nvPr/>
        </p:nvSpPr>
        <p:spPr>
          <a:xfrm>
            <a:off x="467544" y="4797152"/>
            <a:ext cx="4040188" cy="9660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Связывается</a:t>
            </a:r>
            <a:r>
              <a:rPr kumimoji="0" lang="ru-RU" sz="23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 убеждениями  в реальности контакта с Богом</a:t>
            </a:r>
            <a:endParaRPr kumimoji="0" lang="ru-RU" sz="23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7"/>
          <p:cNvSpPr>
            <a:spLocks noGrp="1"/>
          </p:cNvSpPr>
          <p:nvPr>
            <p:ph sz="quarter" idx="4"/>
          </p:nvPr>
        </p:nvSpPr>
        <p:spPr>
          <a:xfrm>
            <a:off x="4860032" y="1700808"/>
            <a:ext cx="4041775" cy="12541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Сопровождаем познавательному Деятельность человека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Содержимое 7"/>
          <p:cNvSpPr txBox="1">
            <a:spLocks/>
          </p:cNvSpPr>
          <p:nvPr/>
        </p:nvSpPr>
        <p:spPr>
          <a:xfrm>
            <a:off x="4860032" y="3212976"/>
            <a:ext cx="4041775" cy="125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Определенные,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переживания. Чувства человека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7"/>
          <p:cNvSpPr txBox="1">
            <a:spLocks/>
          </p:cNvSpPr>
          <p:nvPr/>
        </p:nvSpPr>
        <p:spPr>
          <a:xfrm>
            <a:off x="4932040" y="4725144"/>
            <a:ext cx="4041775" cy="1254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Сопровождается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определенными действиями, обрядами, молитвой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4211960" y="836712"/>
            <a:ext cx="2232248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313 -0.00139 L -0.19687 -0.0013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2" grpId="0"/>
      <p:bldP spid="13" grpId="0"/>
      <p:bldP spid="14" grpId="0" build="p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51520" y="116632"/>
            <a:ext cx="8640960" cy="6624736"/>
          </a:xfrm>
          <a:prstGeom prst="roundRect">
            <a:avLst/>
          </a:prstGeom>
          <a:solidFill>
            <a:schemeClr val="accent5">
              <a:lumMod val="60000"/>
              <a:lumOff val="4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Роль религии в жизни общества.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3"/>
          <p:cNvSpPr txBox="1">
            <a:spLocks/>
          </p:cNvSpPr>
          <p:nvPr/>
        </p:nvSpPr>
        <p:spPr>
          <a:xfrm>
            <a:off x="457200" y="1412776"/>
            <a:ext cx="8147248" cy="47133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Регулирует поведение людей;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Воспитывает человека;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Дает свой ответ на вечные вопросы;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Способна избавить человека от одиночества;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Объединяет общество;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Может порождать вражду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233264"/>
            <a:ext cx="9144000" cy="6624736"/>
          </a:xfrm>
          <a:prstGeom prst="roundRect">
            <a:avLst/>
          </a:prstGeom>
          <a:solidFill>
            <a:schemeClr val="accent5">
              <a:lumMod val="60000"/>
              <a:lumOff val="40000"/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Религиозные организации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251520" y="1196752"/>
            <a:ext cx="4104456" cy="72008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Церковь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6300192" y="2060848"/>
            <a:ext cx="2088232" cy="462037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Секты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10" name="Содержимое 6"/>
          <p:cNvSpPr txBox="1">
            <a:spLocks/>
          </p:cNvSpPr>
          <p:nvPr/>
        </p:nvSpPr>
        <p:spPr>
          <a:xfrm>
            <a:off x="251520" y="3861048"/>
            <a:ext cx="4257799" cy="89408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400" b="1" noProof="0" dirty="0" smtClean="0">
                <a:solidFill>
                  <a:srgbClr val="FF0000"/>
                </a:solidFill>
              </a:rPr>
              <a:t>Организации поставленные вокруг религиозного лидера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>
          <a:xfrm>
            <a:off x="179512" y="1988840"/>
            <a:ext cx="2160240" cy="606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dirty="0" smtClean="0"/>
              <a:t>догматы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5076057" y="2780928"/>
            <a:ext cx="4067944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dirty="0" smtClean="0"/>
              <a:t>Ограниченная численность, при равенстве всех;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dirty="0" smtClean="0"/>
              <a:t>Претензия на исключительность</a:t>
            </a:r>
            <a:r>
              <a:rPr lang="ru-RU" sz="3000" dirty="0" smtClean="0"/>
              <a:t>;</a:t>
            </a:r>
            <a:endParaRPr lang="ru-RU" sz="3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dirty="0" smtClean="0"/>
              <a:t>Нетерпимость к инакомыслию;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000" dirty="0" smtClean="0"/>
              <a:t>Контроль  приверженцев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6"/>
          <p:cNvSpPr txBox="1">
            <a:spLocks/>
          </p:cNvSpPr>
          <p:nvPr/>
        </p:nvSpPr>
        <p:spPr>
          <a:xfrm>
            <a:off x="0" y="4725144"/>
            <a:ext cx="4680520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Руководитель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провозглашает себя воплощением Бога или пророком, носителем абсолютной истины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Содержимое 4"/>
          <p:cNvSpPr txBox="1">
            <a:spLocks/>
          </p:cNvSpPr>
          <p:nvPr/>
        </p:nvSpPr>
        <p:spPr>
          <a:xfrm>
            <a:off x="2483768" y="1268760"/>
            <a:ext cx="3312368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2800" dirty="0" smtClean="0"/>
              <a:t>Деление на священнослужителей и мирян; Иерархия в духовенстве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192</Words>
  <Application>Microsoft Office PowerPoint</Application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Религия как одна из форм культуры</vt:lpstr>
      <vt:lpstr>                   Религия</vt:lpstr>
      <vt:lpstr>                   Религия</vt:lpstr>
      <vt:lpstr>Слайд 4</vt:lpstr>
      <vt:lpstr>Религиозные организации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Религия как одна из форм культуры</dc:title>
  <dc:creator>GooRoo</dc:creator>
  <cp:lastModifiedBy>GooRoo</cp:lastModifiedBy>
  <cp:revision>10</cp:revision>
  <dcterms:created xsi:type="dcterms:W3CDTF">2012-12-04T15:11:36Z</dcterms:created>
  <dcterms:modified xsi:type="dcterms:W3CDTF">2012-12-25T13:29:33Z</dcterms:modified>
</cp:coreProperties>
</file>