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6" r:id="rId7"/>
    <p:sldId id="261" r:id="rId8"/>
    <p:sldId id="297" r:id="rId9"/>
    <p:sldId id="299" r:id="rId10"/>
    <p:sldId id="300" r:id="rId11"/>
    <p:sldId id="298" r:id="rId12"/>
    <p:sldId id="262" r:id="rId13"/>
    <p:sldId id="301" r:id="rId14"/>
    <p:sldId id="263" r:id="rId15"/>
    <p:sldId id="302" r:id="rId16"/>
    <p:sldId id="265" r:id="rId17"/>
    <p:sldId id="303" r:id="rId18"/>
    <p:sldId id="267" r:id="rId19"/>
    <p:sldId id="271" r:id="rId20"/>
    <p:sldId id="305" r:id="rId21"/>
    <p:sldId id="272" r:id="rId22"/>
    <p:sldId id="275" r:id="rId23"/>
    <p:sldId id="306" r:id="rId24"/>
    <p:sldId id="276" r:id="rId25"/>
    <p:sldId id="277" r:id="rId26"/>
    <p:sldId id="279" r:id="rId27"/>
    <p:sldId id="307" r:id="rId28"/>
    <p:sldId id="308" r:id="rId29"/>
    <p:sldId id="309" r:id="rId30"/>
    <p:sldId id="280" r:id="rId31"/>
    <p:sldId id="281" r:id="rId32"/>
    <p:sldId id="310" r:id="rId33"/>
    <p:sldId id="282" r:id="rId34"/>
    <p:sldId id="294" r:id="rId35"/>
    <p:sldId id="311" r:id="rId36"/>
    <p:sldId id="312" r:id="rId37"/>
    <p:sldId id="313" r:id="rId38"/>
    <p:sldId id="314" r:id="rId39"/>
    <p:sldId id="315" r:id="rId40"/>
    <p:sldId id="283" r:id="rId41"/>
    <p:sldId id="316" r:id="rId42"/>
    <p:sldId id="317" r:id="rId43"/>
    <p:sldId id="284" r:id="rId44"/>
    <p:sldId id="285" r:id="rId45"/>
    <p:sldId id="286" r:id="rId46"/>
    <p:sldId id="318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319" r:id="rId55"/>
    <p:sldId id="32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3399"/>
    <a:srgbClr val="99FF33"/>
    <a:srgbClr val="00CC66"/>
    <a:srgbClr val="66FF66"/>
    <a:srgbClr val="00FF99"/>
    <a:srgbClr val="CC0066"/>
    <a:srgbClr val="CC99FF"/>
    <a:srgbClr val="FFCC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78" autoAdjust="0"/>
    <p:restoredTop sz="94660"/>
  </p:normalViewPr>
  <p:slideViewPr>
    <p:cSldViewPr>
      <p:cViewPr varScale="1">
        <p:scale>
          <a:sx n="74" d="100"/>
          <a:sy n="74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5F302-DE9F-43C2-BABC-05C4E3D7F958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</dgm:pt>
    <dgm:pt modelId="{817A0169-7485-426E-82C3-5156C3517188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b="1" dirty="0" smtClean="0"/>
            <a:t>Социально экономические условия</a:t>
          </a:r>
          <a:endParaRPr lang="ru-RU" sz="2000" b="1" dirty="0"/>
        </a:p>
      </dgm:t>
    </dgm:pt>
    <dgm:pt modelId="{920001DA-CDD6-499E-87A8-675D58632855}" type="parTrans" cxnId="{D9BA93A4-BC40-407E-965E-2037F732ADAA}">
      <dgm:prSet/>
      <dgm:spPr/>
      <dgm:t>
        <a:bodyPr/>
        <a:lstStyle/>
        <a:p>
          <a:endParaRPr lang="ru-RU" sz="2000" b="1"/>
        </a:p>
      </dgm:t>
    </dgm:pt>
    <dgm:pt modelId="{41D8A20D-F540-43E7-8516-206E0D066661}" type="sibTrans" cxnId="{D9BA93A4-BC40-407E-965E-2037F732ADAA}">
      <dgm:prSet/>
      <dgm:spPr/>
      <dgm:t>
        <a:bodyPr/>
        <a:lstStyle/>
        <a:p>
          <a:endParaRPr lang="ru-RU" sz="2000" b="1"/>
        </a:p>
      </dgm:t>
    </dgm:pt>
    <dgm:pt modelId="{4FB93E23-2CD5-4BBC-86B5-23280762C26A}">
      <dgm:prSet phldrT="[Текст]" custT="1"/>
      <dgm:spPr>
        <a:solidFill>
          <a:srgbClr val="CCCC00"/>
        </a:solidFill>
      </dgm:spPr>
      <dgm:t>
        <a:bodyPr/>
        <a:lstStyle/>
        <a:p>
          <a:r>
            <a:rPr lang="ru-RU" sz="2000" b="1" dirty="0" smtClean="0"/>
            <a:t>Модернизация системы образования</a:t>
          </a:r>
          <a:endParaRPr lang="ru-RU" sz="2000" b="1" dirty="0"/>
        </a:p>
      </dgm:t>
    </dgm:pt>
    <dgm:pt modelId="{0F5B3F0A-E539-4F3E-8291-312C2D1D0D44}" type="parTrans" cxnId="{DD5FB69B-38FD-499A-AC53-D931E94B84CC}">
      <dgm:prSet/>
      <dgm:spPr/>
      <dgm:t>
        <a:bodyPr/>
        <a:lstStyle/>
        <a:p>
          <a:endParaRPr lang="ru-RU" sz="2000" b="1"/>
        </a:p>
      </dgm:t>
    </dgm:pt>
    <dgm:pt modelId="{75CEDF05-4D3D-418C-BCDF-034D3E280E91}" type="sibTrans" cxnId="{DD5FB69B-38FD-499A-AC53-D931E94B84CC}">
      <dgm:prSet/>
      <dgm:spPr/>
      <dgm:t>
        <a:bodyPr/>
        <a:lstStyle/>
        <a:p>
          <a:endParaRPr lang="ru-RU" sz="2000" b="1"/>
        </a:p>
      </dgm:t>
    </dgm:pt>
    <dgm:pt modelId="{76127122-574C-4D6A-8882-ACA413C76D7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Компетентностный подход </a:t>
          </a:r>
          <a:endParaRPr lang="ru-RU" sz="1800" b="1" dirty="0"/>
        </a:p>
      </dgm:t>
    </dgm:pt>
    <dgm:pt modelId="{697813E9-3264-4A20-83A6-C31B7A425954}" type="parTrans" cxnId="{12040E31-C5DE-499F-A404-70F4A4F9B2EF}">
      <dgm:prSet/>
      <dgm:spPr/>
      <dgm:t>
        <a:bodyPr/>
        <a:lstStyle/>
        <a:p>
          <a:endParaRPr lang="ru-RU" sz="2000" b="1"/>
        </a:p>
      </dgm:t>
    </dgm:pt>
    <dgm:pt modelId="{65121016-DE21-4A35-B6B4-2DA24ED1B692}" type="sibTrans" cxnId="{12040E31-C5DE-499F-A404-70F4A4F9B2EF}">
      <dgm:prSet/>
      <dgm:spPr/>
      <dgm:t>
        <a:bodyPr/>
        <a:lstStyle/>
        <a:p>
          <a:endParaRPr lang="ru-RU" sz="2000" b="1"/>
        </a:p>
      </dgm:t>
    </dgm:pt>
    <dgm:pt modelId="{6ECF7E65-76AC-4B32-9E0B-8E9A2CCEEF89}" type="pres">
      <dgm:prSet presAssocID="{2515F302-DE9F-43C2-BABC-05C4E3D7F958}" presName="CompostProcess" presStyleCnt="0">
        <dgm:presLayoutVars>
          <dgm:dir/>
          <dgm:resizeHandles val="exact"/>
        </dgm:presLayoutVars>
      </dgm:prSet>
      <dgm:spPr/>
    </dgm:pt>
    <dgm:pt modelId="{8FA0113E-03A1-4A0C-B51F-3282BC19E9A7}" type="pres">
      <dgm:prSet presAssocID="{2515F302-DE9F-43C2-BABC-05C4E3D7F958}" presName="arrow" presStyleLbl="bgShp" presStyleIdx="0" presStyleCnt="1"/>
      <dgm:spPr/>
    </dgm:pt>
    <dgm:pt modelId="{85EB8FD0-F1BE-4881-B575-DB2B7C258FED}" type="pres">
      <dgm:prSet presAssocID="{2515F302-DE9F-43C2-BABC-05C4E3D7F958}" presName="linearProcess" presStyleCnt="0"/>
      <dgm:spPr/>
    </dgm:pt>
    <dgm:pt modelId="{B9D2DC60-B028-4B64-96BB-8E50B1E4C7BE}" type="pres">
      <dgm:prSet presAssocID="{817A0169-7485-426E-82C3-5156C351718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C3000-B29F-42B9-A1F7-9E2CAA3E7C2A}" type="pres">
      <dgm:prSet presAssocID="{41D8A20D-F540-43E7-8516-206E0D066661}" presName="sibTrans" presStyleCnt="0"/>
      <dgm:spPr/>
    </dgm:pt>
    <dgm:pt modelId="{8D52A061-49AA-4946-9676-8C54D526ABFF}" type="pres">
      <dgm:prSet presAssocID="{4FB93E23-2CD5-4BBC-86B5-23280762C26A}" presName="textNode" presStyleLbl="node1" presStyleIdx="1" presStyleCnt="3" custLinFactNeighborX="-71418" custLinFactNeighborY="-1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A0181-E43B-4766-AABB-5B6CCEFF0624}" type="pres">
      <dgm:prSet presAssocID="{75CEDF05-4D3D-418C-BCDF-034D3E280E91}" presName="sibTrans" presStyleCnt="0"/>
      <dgm:spPr/>
    </dgm:pt>
    <dgm:pt modelId="{5D10CC59-6BD2-4543-8B17-4C92B01360DC}" type="pres">
      <dgm:prSet presAssocID="{76127122-574C-4D6A-8882-ACA413C76D7E}" presName="textNode" presStyleLbl="node1" presStyleIdx="2" presStyleCnt="3" custLinFactX="-7141" custLinFactNeighborX="-100000" custLinFactNeighborY="-1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7D708-011F-494C-B794-D95F796CBBA1}" type="presOf" srcId="{817A0169-7485-426E-82C3-5156C3517188}" destId="{B9D2DC60-B028-4B64-96BB-8E50B1E4C7BE}" srcOrd="0" destOrd="0" presId="urn:microsoft.com/office/officeart/2005/8/layout/hProcess9"/>
    <dgm:cxn modelId="{DD5FB69B-38FD-499A-AC53-D931E94B84CC}" srcId="{2515F302-DE9F-43C2-BABC-05C4E3D7F958}" destId="{4FB93E23-2CD5-4BBC-86B5-23280762C26A}" srcOrd="1" destOrd="0" parTransId="{0F5B3F0A-E539-4F3E-8291-312C2D1D0D44}" sibTransId="{75CEDF05-4D3D-418C-BCDF-034D3E280E91}"/>
    <dgm:cxn modelId="{79B51938-25E7-448B-8076-FC312AF68839}" type="presOf" srcId="{4FB93E23-2CD5-4BBC-86B5-23280762C26A}" destId="{8D52A061-49AA-4946-9676-8C54D526ABFF}" srcOrd="0" destOrd="0" presId="urn:microsoft.com/office/officeart/2005/8/layout/hProcess9"/>
    <dgm:cxn modelId="{20D4D9B3-E7F7-4E97-B9C1-9A9594913C79}" type="presOf" srcId="{2515F302-DE9F-43C2-BABC-05C4E3D7F958}" destId="{6ECF7E65-76AC-4B32-9E0B-8E9A2CCEEF89}" srcOrd="0" destOrd="0" presId="urn:microsoft.com/office/officeart/2005/8/layout/hProcess9"/>
    <dgm:cxn modelId="{D4FBE5B1-503A-4473-BD19-B4A6158FBAEE}" type="presOf" srcId="{76127122-574C-4D6A-8882-ACA413C76D7E}" destId="{5D10CC59-6BD2-4543-8B17-4C92B01360DC}" srcOrd="0" destOrd="0" presId="urn:microsoft.com/office/officeart/2005/8/layout/hProcess9"/>
    <dgm:cxn modelId="{12040E31-C5DE-499F-A404-70F4A4F9B2EF}" srcId="{2515F302-DE9F-43C2-BABC-05C4E3D7F958}" destId="{76127122-574C-4D6A-8882-ACA413C76D7E}" srcOrd="2" destOrd="0" parTransId="{697813E9-3264-4A20-83A6-C31B7A425954}" sibTransId="{65121016-DE21-4A35-B6B4-2DA24ED1B692}"/>
    <dgm:cxn modelId="{D9BA93A4-BC40-407E-965E-2037F732ADAA}" srcId="{2515F302-DE9F-43C2-BABC-05C4E3D7F958}" destId="{817A0169-7485-426E-82C3-5156C3517188}" srcOrd="0" destOrd="0" parTransId="{920001DA-CDD6-499E-87A8-675D58632855}" sibTransId="{41D8A20D-F540-43E7-8516-206E0D066661}"/>
    <dgm:cxn modelId="{B9CA9F05-AAA2-4C11-B89D-8230339AD7E5}" type="presParOf" srcId="{6ECF7E65-76AC-4B32-9E0B-8E9A2CCEEF89}" destId="{8FA0113E-03A1-4A0C-B51F-3282BC19E9A7}" srcOrd="0" destOrd="0" presId="urn:microsoft.com/office/officeart/2005/8/layout/hProcess9"/>
    <dgm:cxn modelId="{89F303AD-090A-47A0-B240-A3E4BDA4A13A}" type="presParOf" srcId="{6ECF7E65-76AC-4B32-9E0B-8E9A2CCEEF89}" destId="{85EB8FD0-F1BE-4881-B575-DB2B7C258FED}" srcOrd="1" destOrd="0" presId="urn:microsoft.com/office/officeart/2005/8/layout/hProcess9"/>
    <dgm:cxn modelId="{93B229B5-8C86-4DC8-BC5D-CCB7B222AE58}" type="presParOf" srcId="{85EB8FD0-F1BE-4881-B575-DB2B7C258FED}" destId="{B9D2DC60-B028-4B64-96BB-8E50B1E4C7BE}" srcOrd="0" destOrd="0" presId="urn:microsoft.com/office/officeart/2005/8/layout/hProcess9"/>
    <dgm:cxn modelId="{4E90807C-A08E-4D76-B6A4-F4FA63D5007D}" type="presParOf" srcId="{85EB8FD0-F1BE-4881-B575-DB2B7C258FED}" destId="{140C3000-B29F-42B9-A1F7-9E2CAA3E7C2A}" srcOrd="1" destOrd="0" presId="urn:microsoft.com/office/officeart/2005/8/layout/hProcess9"/>
    <dgm:cxn modelId="{79978028-9E70-42FB-A5F0-01167828FEAE}" type="presParOf" srcId="{85EB8FD0-F1BE-4881-B575-DB2B7C258FED}" destId="{8D52A061-49AA-4946-9676-8C54D526ABFF}" srcOrd="2" destOrd="0" presId="urn:microsoft.com/office/officeart/2005/8/layout/hProcess9"/>
    <dgm:cxn modelId="{39567107-F0B0-4BB5-BCE5-C57B75DF1955}" type="presParOf" srcId="{85EB8FD0-F1BE-4881-B575-DB2B7C258FED}" destId="{F57A0181-E43B-4766-AABB-5B6CCEFF0624}" srcOrd="3" destOrd="0" presId="urn:microsoft.com/office/officeart/2005/8/layout/hProcess9"/>
    <dgm:cxn modelId="{6C8EE0B8-BA8E-459F-922D-794FEDE4E002}" type="presParOf" srcId="{85EB8FD0-F1BE-4881-B575-DB2B7C258FED}" destId="{5D10CC59-6BD2-4543-8B17-4C92B01360DC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6B97F3-794F-4A87-B3B7-98E7CEAC4166}" type="doc">
      <dgm:prSet loTypeId="urn:microsoft.com/office/officeart/2005/8/layout/hLis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67293A-1C18-496B-B951-531EB9984C7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Развитие </a:t>
          </a:r>
          <a:endParaRPr lang="ru-RU" b="1" dirty="0">
            <a:solidFill>
              <a:schemeClr val="tx1"/>
            </a:solidFill>
          </a:endParaRPr>
        </a:p>
      </dgm:t>
    </dgm:pt>
    <dgm:pt modelId="{D892DD6A-1971-4955-AEBA-0A865DB5939D}" type="parTrans" cxnId="{375E685C-CEE0-4164-87E8-00CA67D425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F8B602-3BBE-4E84-975E-00273FEB4386}" type="sibTrans" cxnId="{375E685C-CEE0-4164-87E8-00CA67D425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C32A0EA-8740-4A07-8517-81AA0E6AA1FF}">
      <dgm:prSet phldrT="[Текст]" custT="1"/>
      <dgm:spPr>
        <a:solidFill>
          <a:srgbClr val="FF3399"/>
        </a:solidFill>
      </dgm:spPr>
      <dgm:t>
        <a:bodyPr vert="vert270"/>
        <a:lstStyle/>
        <a:p>
          <a:r>
            <a:rPr lang="ru-RU" sz="3000" b="1" dirty="0" smtClean="0">
              <a:solidFill>
                <a:schemeClr val="tx1"/>
              </a:solidFill>
            </a:rPr>
            <a:t>познавательных навыков </a:t>
          </a:r>
          <a:endParaRPr lang="ru-RU" sz="3000" b="1" dirty="0">
            <a:solidFill>
              <a:schemeClr val="tx1"/>
            </a:solidFill>
          </a:endParaRPr>
        </a:p>
      </dgm:t>
    </dgm:pt>
    <dgm:pt modelId="{F6480271-994C-43B0-8716-7E629E47E78A}" type="parTrans" cxnId="{21386947-9F7A-47DA-86B1-21FC35821B2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440682B-0E4C-498B-BEEE-0DD20096F680}" type="sibTrans" cxnId="{21386947-9F7A-47DA-86B1-21FC35821B2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66D8F84-4AD0-45AA-B15F-8D27F3F36A93}">
      <dgm:prSet phldrT="[Текст]"/>
      <dgm:spPr>
        <a:solidFill>
          <a:srgbClr val="00B0F0"/>
        </a:solidFill>
      </dgm:spPr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умений самостоятельно конструировать свои знания</a:t>
          </a:r>
          <a:endParaRPr lang="ru-RU" b="1" dirty="0">
            <a:solidFill>
              <a:schemeClr val="tx1"/>
            </a:solidFill>
          </a:endParaRPr>
        </a:p>
      </dgm:t>
    </dgm:pt>
    <dgm:pt modelId="{6B12F76B-FD35-404B-9B38-0A8448FB4708}" type="parTrans" cxnId="{070CE10E-282E-466B-A7AB-E23FBCF4BE8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BB77188-65B5-43A9-BC94-C801CF1ABED2}" type="sibTrans" cxnId="{070CE10E-282E-466B-A7AB-E23FBCF4BE8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43B3BC4-B67A-4F74-94B8-0A3C9D7A263F}">
      <dgm:prSet phldrT="[Текст]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умений ориентироваться в информационном пространстве</a:t>
          </a:r>
          <a:endParaRPr lang="ru-RU" b="1" dirty="0">
            <a:solidFill>
              <a:schemeClr val="tx1"/>
            </a:solidFill>
          </a:endParaRPr>
        </a:p>
      </dgm:t>
    </dgm:pt>
    <dgm:pt modelId="{D69FA176-4D77-4C6F-AD38-055A430DFF6F}" type="parTrans" cxnId="{FE23D31A-4AB5-4D64-9316-D9DB661731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F4BF881-E8F2-4469-B064-7A69F5AF62BA}" type="sibTrans" cxnId="{FE23D31A-4AB5-4D64-9316-D9DB6617316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5D1486-042C-4BF0-83DB-1DCE6D12FA9C}">
      <dgm:prSet/>
      <dgm:spPr>
        <a:solidFill>
          <a:srgbClr val="99FF33"/>
        </a:solidFill>
      </dgm:spPr>
      <dgm:t>
        <a:bodyPr vert="vert270"/>
        <a:lstStyle/>
        <a:p>
          <a:r>
            <a:rPr lang="ru-RU" b="1" dirty="0" smtClean="0">
              <a:solidFill>
                <a:schemeClr val="tx1"/>
              </a:solidFill>
            </a:rPr>
            <a:t>критического и творческого мышления</a:t>
          </a:r>
          <a:endParaRPr lang="ru-RU" b="1" dirty="0">
            <a:solidFill>
              <a:schemeClr val="tx1"/>
            </a:solidFill>
          </a:endParaRPr>
        </a:p>
      </dgm:t>
    </dgm:pt>
    <dgm:pt modelId="{69545E80-7453-42DA-B5CB-8F9837DB998D}" type="parTrans" cxnId="{5A199224-EBFD-4A48-B721-1418AF4D17C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8B6FCA-A0E5-4842-9F1A-58603B6E464E}" type="sibTrans" cxnId="{5A199224-EBFD-4A48-B721-1418AF4D17C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39FB006-4F70-4E47-A35A-62F637405DED}" type="pres">
      <dgm:prSet presAssocID="{056B97F3-794F-4A87-B3B7-98E7CEAC416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7E64E-8E66-48AA-AC4B-792132E72906}" type="pres">
      <dgm:prSet presAssocID="{7967293A-1C18-496B-B951-531EB9984C78}" presName="roof" presStyleLbl="dkBgShp" presStyleIdx="0" presStyleCnt="2"/>
      <dgm:spPr/>
      <dgm:t>
        <a:bodyPr/>
        <a:lstStyle/>
        <a:p>
          <a:endParaRPr lang="ru-RU"/>
        </a:p>
      </dgm:t>
    </dgm:pt>
    <dgm:pt modelId="{F0653A06-92AD-4DD8-BD2C-28918F1B7998}" type="pres">
      <dgm:prSet presAssocID="{7967293A-1C18-496B-B951-531EB9984C78}" presName="pillars" presStyleCnt="0"/>
      <dgm:spPr/>
    </dgm:pt>
    <dgm:pt modelId="{FEB3D252-0B15-4034-A22E-50E847F7B70A}" type="pres">
      <dgm:prSet presAssocID="{7967293A-1C18-496B-B951-531EB9984C7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7DA19-51B4-4D95-8167-A4C2B464CFB6}" type="pres">
      <dgm:prSet presAssocID="{266D8F84-4AD0-45AA-B15F-8D27F3F36A93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C1607-F03A-413E-A8BD-EDEEF82DBEAF}" type="pres">
      <dgm:prSet presAssocID="{643B3BC4-B67A-4F74-94B8-0A3C9D7A263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69265-F2FE-4900-887C-95FC88F363C6}" type="pres">
      <dgm:prSet presAssocID="{E95D1486-042C-4BF0-83DB-1DCE6D12FA9C}" presName="pillarX" presStyleLbl="node1" presStyleIdx="3" presStyleCnt="4" custLinFactNeighborX="-3061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E4B9E-79AD-4057-BE0B-D71E9F906BD3}" type="pres">
      <dgm:prSet presAssocID="{7967293A-1C18-496B-B951-531EB9984C78}" presName="base" presStyleLbl="dkBgShp" presStyleIdx="1" presStyleCnt="2"/>
      <dgm:spPr>
        <a:solidFill>
          <a:schemeClr val="bg2">
            <a:lumMod val="75000"/>
          </a:schemeClr>
        </a:solidFill>
      </dgm:spPr>
    </dgm:pt>
  </dgm:ptLst>
  <dgm:cxnLst>
    <dgm:cxn modelId="{5A199224-EBFD-4A48-B721-1418AF4D17CA}" srcId="{7967293A-1C18-496B-B951-531EB9984C78}" destId="{E95D1486-042C-4BF0-83DB-1DCE6D12FA9C}" srcOrd="3" destOrd="0" parTransId="{69545E80-7453-42DA-B5CB-8F9837DB998D}" sibTransId="{CA8B6FCA-A0E5-4842-9F1A-58603B6E464E}"/>
    <dgm:cxn modelId="{6E354FFC-30F3-404D-8CB7-554D682A2902}" type="presOf" srcId="{643B3BC4-B67A-4F74-94B8-0A3C9D7A263F}" destId="{2CFC1607-F03A-413E-A8BD-EDEEF82DBEAF}" srcOrd="0" destOrd="0" presId="urn:microsoft.com/office/officeart/2005/8/layout/hList3"/>
    <dgm:cxn modelId="{D316C4ED-572D-406E-B56F-646529B4E895}" type="presOf" srcId="{E95D1486-042C-4BF0-83DB-1DCE6D12FA9C}" destId="{38269265-F2FE-4900-887C-95FC88F363C6}" srcOrd="0" destOrd="0" presId="urn:microsoft.com/office/officeart/2005/8/layout/hList3"/>
    <dgm:cxn modelId="{B6980C9B-EE9B-477D-8599-650A36DAEAF7}" type="presOf" srcId="{056B97F3-794F-4A87-B3B7-98E7CEAC4166}" destId="{939FB006-4F70-4E47-A35A-62F637405DED}" srcOrd="0" destOrd="0" presId="urn:microsoft.com/office/officeart/2005/8/layout/hList3"/>
    <dgm:cxn modelId="{21386947-9F7A-47DA-86B1-21FC35821B20}" srcId="{7967293A-1C18-496B-B951-531EB9984C78}" destId="{AC32A0EA-8740-4A07-8517-81AA0E6AA1FF}" srcOrd="0" destOrd="0" parTransId="{F6480271-994C-43B0-8716-7E629E47E78A}" sibTransId="{D440682B-0E4C-498B-BEEE-0DD20096F680}"/>
    <dgm:cxn modelId="{FE23D31A-4AB5-4D64-9316-D9DB6617316C}" srcId="{7967293A-1C18-496B-B951-531EB9984C78}" destId="{643B3BC4-B67A-4F74-94B8-0A3C9D7A263F}" srcOrd="2" destOrd="0" parTransId="{D69FA176-4D77-4C6F-AD38-055A430DFF6F}" sibTransId="{BF4BF881-E8F2-4469-B064-7A69F5AF62BA}"/>
    <dgm:cxn modelId="{C16EBE8F-9FF6-43F9-8005-2654C2C194A2}" type="presOf" srcId="{7967293A-1C18-496B-B951-531EB9984C78}" destId="{5B67E64E-8E66-48AA-AC4B-792132E72906}" srcOrd="0" destOrd="0" presId="urn:microsoft.com/office/officeart/2005/8/layout/hList3"/>
    <dgm:cxn modelId="{07FDE429-B9B0-4F8D-8190-14BCC9D918D3}" type="presOf" srcId="{AC32A0EA-8740-4A07-8517-81AA0E6AA1FF}" destId="{FEB3D252-0B15-4034-A22E-50E847F7B70A}" srcOrd="0" destOrd="0" presId="urn:microsoft.com/office/officeart/2005/8/layout/hList3"/>
    <dgm:cxn modelId="{F7BA91EA-4954-4C70-8ECC-3CF88CA6742E}" type="presOf" srcId="{266D8F84-4AD0-45AA-B15F-8D27F3F36A93}" destId="{9B37DA19-51B4-4D95-8167-A4C2B464CFB6}" srcOrd="0" destOrd="0" presId="urn:microsoft.com/office/officeart/2005/8/layout/hList3"/>
    <dgm:cxn modelId="{070CE10E-282E-466B-A7AB-E23FBCF4BE82}" srcId="{7967293A-1C18-496B-B951-531EB9984C78}" destId="{266D8F84-4AD0-45AA-B15F-8D27F3F36A93}" srcOrd="1" destOrd="0" parTransId="{6B12F76B-FD35-404B-9B38-0A8448FB4708}" sibTransId="{2BB77188-65B5-43A9-BC94-C801CF1ABED2}"/>
    <dgm:cxn modelId="{375E685C-CEE0-4164-87E8-00CA67D4257C}" srcId="{056B97F3-794F-4A87-B3B7-98E7CEAC4166}" destId="{7967293A-1C18-496B-B951-531EB9984C78}" srcOrd="0" destOrd="0" parTransId="{D892DD6A-1971-4955-AEBA-0A865DB5939D}" sibTransId="{6AF8B602-3BBE-4E84-975E-00273FEB4386}"/>
    <dgm:cxn modelId="{E2D45A9B-FA6C-4E83-8811-9BE52CB0646B}" type="presParOf" srcId="{939FB006-4F70-4E47-A35A-62F637405DED}" destId="{5B67E64E-8E66-48AA-AC4B-792132E72906}" srcOrd="0" destOrd="0" presId="urn:microsoft.com/office/officeart/2005/8/layout/hList3"/>
    <dgm:cxn modelId="{CA1281AD-0886-463D-AD53-31666141E973}" type="presParOf" srcId="{939FB006-4F70-4E47-A35A-62F637405DED}" destId="{F0653A06-92AD-4DD8-BD2C-28918F1B7998}" srcOrd="1" destOrd="0" presId="urn:microsoft.com/office/officeart/2005/8/layout/hList3"/>
    <dgm:cxn modelId="{055275CB-6099-43BB-9FD5-661DDC65E65E}" type="presParOf" srcId="{F0653A06-92AD-4DD8-BD2C-28918F1B7998}" destId="{FEB3D252-0B15-4034-A22E-50E847F7B70A}" srcOrd="0" destOrd="0" presId="urn:microsoft.com/office/officeart/2005/8/layout/hList3"/>
    <dgm:cxn modelId="{6F5E97D1-9A80-431F-BC50-DD47CA206C5D}" type="presParOf" srcId="{F0653A06-92AD-4DD8-BD2C-28918F1B7998}" destId="{9B37DA19-51B4-4D95-8167-A4C2B464CFB6}" srcOrd="1" destOrd="0" presId="urn:microsoft.com/office/officeart/2005/8/layout/hList3"/>
    <dgm:cxn modelId="{76F3B9F0-2FE8-4DBE-A6F3-72B2F051F051}" type="presParOf" srcId="{F0653A06-92AD-4DD8-BD2C-28918F1B7998}" destId="{2CFC1607-F03A-413E-A8BD-EDEEF82DBEAF}" srcOrd="2" destOrd="0" presId="urn:microsoft.com/office/officeart/2005/8/layout/hList3"/>
    <dgm:cxn modelId="{2059EE35-2EFB-4CDD-B721-DAC8184A5133}" type="presParOf" srcId="{F0653A06-92AD-4DD8-BD2C-28918F1B7998}" destId="{38269265-F2FE-4900-887C-95FC88F363C6}" srcOrd="3" destOrd="0" presId="urn:microsoft.com/office/officeart/2005/8/layout/hList3"/>
    <dgm:cxn modelId="{80523D30-BA20-417B-A7A1-74D8CABF5419}" type="presParOf" srcId="{939FB006-4F70-4E47-A35A-62F637405DED}" destId="{F3EE4B9E-79AD-4057-BE0B-D71E9F906BD3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0F7D0F-CDCA-4804-AD2A-0178C0560105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A88C6B-DC02-4E82-A468-EA096F58885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 </a:t>
          </a:r>
          <a:endParaRPr lang="ru-RU" b="1" dirty="0">
            <a:solidFill>
              <a:schemeClr val="tx1"/>
            </a:solidFill>
          </a:endParaRPr>
        </a:p>
      </dgm:t>
    </dgm:pt>
    <dgm:pt modelId="{AE1F7EAD-0150-48E3-98DE-E84722A439D2}" type="parTrans" cxnId="{4ECBEAD8-307E-44D4-A65A-89BD144C00D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F681FD7-04E0-4443-8947-BFBA371659C7}" type="sibTrans" cxnId="{4ECBEAD8-307E-44D4-A65A-89BD144C00D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205B711-C6E3-45ED-9360-0C51161E4018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определение проблемы и вытекающих из нее задач исследования </a:t>
          </a:r>
          <a:endParaRPr lang="ru-RU" b="1" dirty="0">
            <a:solidFill>
              <a:schemeClr val="tx1"/>
            </a:solidFill>
          </a:endParaRPr>
        </a:p>
      </dgm:t>
    </dgm:pt>
    <dgm:pt modelId="{A717A8D5-69F3-41CC-A781-78E22781131A}" type="parTrans" cxnId="{732A6AD6-D101-40FC-A88E-7BE8AA2CA13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19392C3-E427-43E6-88A5-BEF9D9899962}" type="sibTrans" cxnId="{732A6AD6-D101-40FC-A88E-7BE8AA2CA13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09F2295-568A-48BC-8FB5-C539F627768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</a:t>
          </a:r>
          <a:endParaRPr lang="ru-RU" b="1" dirty="0">
            <a:solidFill>
              <a:schemeClr val="tx1"/>
            </a:solidFill>
          </a:endParaRPr>
        </a:p>
      </dgm:t>
    </dgm:pt>
    <dgm:pt modelId="{8E2BA800-DAC1-4B9E-9B88-CAB027D0D637}" type="parTrans" cxnId="{F79BA553-969D-460B-A45B-13BE3CBF076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D73BB98-4BD8-4B3E-A34D-F8BD5952EA92}" type="sibTrans" cxnId="{F79BA553-969D-460B-A45B-13BE3CBF076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26011B4-CC61-4A7A-A757-60B9F7F26823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выдвижение гипотез их решения</a:t>
          </a:r>
          <a:endParaRPr lang="ru-RU" b="1" dirty="0">
            <a:solidFill>
              <a:schemeClr val="tx1"/>
            </a:solidFill>
          </a:endParaRPr>
        </a:p>
      </dgm:t>
    </dgm:pt>
    <dgm:pt modelId="{5D663F4F-F5BD-459A-AD29-83D0DD456242}" type="parTrans" cxnId="{388F27E6-EE8B-4963-9884-E7A29586B79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75AC11B-83AE-4B50-A9FB-E86B0F73E5EF}" type="sibTrans" cxnId="{388F27E6-EE8B-4963-9884-E7A29586B79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5E0A681-DE20-4FFE-AC3D-BE8FCCDE082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</a:t>
          </a:r>
          <a:endParaRPr lang="ru-RU" b="1" dirty="0">
            <a:solidFill>
              <a:schemeClr val="tx1"/>
            </a:solidFill>
          </a:endParaRPr>
        </a:p>
      </dgm:t>
    </dgm:pt>
    <dgm:pt modelId="{45238013-A979-4E17-91AD-3EF0BBFC2676}" type="parTrans" cxnId="{B6689D75-135C-4B34-9347-81EC2594192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10370E9-916D-464C-917F-E6AA742D9D65}" type="sibTrans" cxnId="{B6689D75-135C-4B34-9347-81EC2594192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B616B88-4462-487C-BA1A-4A01EC8AB9B7}">
      <dgm:prSet phldrT="[Текст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обсуждение методов исследования </a:t>
          </a:r>
          <a:endParaRPr lang="ru-RU" b="1" dirty="0">
            <a:solidFill>
              <a:schemeClr val="tx1"/>
            </a:solidFill>
          </a:endParaRPr>
        </a:p>
      </dgm:t>
    </dgm:pt>
    <dgm:pt modelId="{3D6D7612-212A-4B8F-8376-F1625E196553}" type="parTrans" cxnId="{A18520AA-8FAE-46A9-9A85-BC1FD135039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B9556EE-FE4A-40C6-A338-F5A7A0015C3E}" type="sibTrans" cxnId="{A18520AA-8FAE-46A9-9A85-BC1FD135039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A96344-79B8-4A03-AF1E-05E0E445841F}">
      <dgm:prSet/>
      <dgm:spPr>
        <a:solidFill>
          <a:srgbClr val="99FF3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</a:t>
          </a:r>
          <a:endParaRPr lang="ru-RU" b="1" dirty="0">
            <a:solidFill>
              <a:schemeClr val="tx1"/>
            </a:solidFill>
          </a:endParaRPr>
        </a:p>
      </dgm:t>
    </dgm:pt>
    <dgm:pt modelId="{F21A1105-0485-4E14-84FF-60ADBE94BC60}" type="parTrans" cxnId="{F310408D-40FD-42FF-B5B6-8E286D7CF7C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9E21EE-5276-4195-B469-625C5146F041}" type="sibTrans" cxnId="{F310408D-40FD-42FF-B5B6-8E286D7CF7C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FBD06FB-5570-4E04-B6E9-F2C39804D2E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</a:t>
          </a:r>
          <a:endParaRPr lang="ru-RU" b="1" dirty="0">
            <a:solidFill>
              <a:schemeClr val="tx1"/>
            </a:solidFill>
          </a:endParaRPr>
        </a:p>
      </dgm:t>
    </dgm:pt>
    <dgm:pt modelId="{38AA3581-4CD0-4E97-8DBC-0CF00BB91208}" type="parTrans" cxnId="{6E771289-190C-47A5-86DE-8F62D1A821C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9828197-E074-42F9-A15A-1410E6E03462}" type="sibTrans" cxnId="{6E771289-190C-47A5-86DE-8F62D1A821C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F0E4D8-DC0C-40F3-AEE4-ECFD785D2FEF}">
      <dgm:prSet/>
      <dgm:spPr>
        <a:solidFill>
          <a:srgbClr val="99FF33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обсуждение способов оформление конечных результатов </a:t>
          </a:r>
          <a:endParaRPr lang="ru-RU" b="1" dirty="0">
            <a:solidFill>
              <a:schemeClr val="tx1"/>
            </a:solidFill>
          </a:endParaRPr>
        </a:p>
      </dgm:t>
    </dgm:pt>
    <dgm:pt modelId="{8C6F99C8-C943-4317-A37A-D76D38DF3873}" type="parTrans" cxnId="{206F8020-924B-4846-A1BD-9A602A5C9B9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1077BE9-1061-403E-BD29-A7C5535D8EF3}" type="sibTrans" cxnId="{206F8020-924B-4846-A1BD-9A602A5C9B9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049E729-2DB0-4CC2-87A1-B55FF1DBDCB4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сбор, систематизация и анализ полученных данных</a:t>
          </a:r>
          <a:endParaRPr lang="ru-RU" b="1" dirty="0">
            <a:solidFill>
              <a:schemeClr val="tx1"/>
            </a:solidFill>
          </a:endParaRPr>
        </a:p>
      </dgm:t>
    </dgm:pt>
    <dgm:pt modelId="{FB411B35-0513-4F44-AA40-0ED76E7452FB}" type="parTrans" cxnId="{ED76053F-7D1F-47CD-909A-8EE18E108CF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C37793B-C048-43CA-B4E3-57313F671B42}" type="sibTrans" cxnId="{ED76053F-7D1F-47CD-909A-8EE18E108CF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CD62C77-101A-40AA-BA00-9B2F2D5786E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</a:t>
          </a:r>
          <a:endParaRPr lang="ru-RU" b="1" dirty="0">
            <a:solidFill>
              <a:schemeClr val="tx1"/>
            </a:solidFill>
          </a:endParaRPr>
        </a:p>
      </dgm:t>
    </dgm:pt>
    <dgm:pt modelId="{54D6ECDB-5D5F-4C97-AA63-58199B215DDC}" type="parTrans" cxnId="{D0428D60-14E7-49D7-8531-B5E3C80C22E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B0B47B3-1FC9-4A2A-97B5-C6458A2ABEDD}" type="sibTrans" cxnId="{D0428D60-14E7-49D7-8531-B5E3C80C22E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5258D8B-8E17-4ABC-880D-AA8633BB200E}">
      <dgm:prSet/>
      <dgm:spPr>
        <a:solidFill>
          <a:srgbClr val="FF3399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7</a:t>
          </a:r>
          <a:endParaRPr lang="ru-RU" b="1" dirty="0">
            <a:solidFill>
              <a:schemeClr val="tx1"/>
            </a:solidFill>
          </a:endParaRPr>
        </a:p>
      </dgm:t>
    </dgm:pt>
    <dgm:pt modelId="{144E01F5-FF16-4BDE-810B-5E015EA5E18C}" type="parTrans" cxnId="{8F6C8A31-3192-4C73-A935-F83A30971BA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7CF11BD-974B-44DD-87BE-C893ADD361D9}" type="sibTrans" cxnId="{8F6C8A31-3192-4C73-A935-F83A30971BA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0178F55-9A60-4354-ABD8-7B3ACC2ECB6B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подведение итогов, оформление результатов, их презентация</a:t>
          </a:r>
          <a:endParaRPr lang="ru-RU" b="1" dirty="0">
            <a:solidFill>
              <a:schemeClr val="tx1"/>
            </a:solidFill>
          </a:endParaRPr>
        </a:p>
      </dgm:t>
    </dgm:pt>
    <dgm:pt modelId="{E8B96412-CEDA-4695-BC18-B89BCD433F5E}" type="parTrans" cxnId="{D83981C7-52B7-4943-B241-948B63D4240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80688E6-C3E7-497B-9E36-56AC995DA3CF}" type="sibTrans" cxnId="{D83981C7-52B7-4943-B241-948B63D4240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02F0D26-F395-463F-A5F2-2DFAEF673676}">
      <dgm:prSet/>
      <dgm:spPr>
        <a:solidFill>
          <a:srgbClr val="FF3399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выводы, выдвижение новых проблем исследования</a:t>
          </a:r>
          <a:endParaRPr lang="ru-RU" b="1" dirty="0">
            <a:solidFill>
              <a:schemeClr val="tx1"/>
            </a:solidFill>
          </a:endParaRPr>
        </a:p>
      </dgm:t>
    </dgm:pt>
    <dgm:pt modelId="{82648739-8938-47B3-B98B-C420FF01478C}" type="parTrans" cxnId="{E3932A1C-902F-47FA-8CAB-EDD1841511C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AEB1A37-C9FC-4F79-B0A6-37D7D5AE0975}" type="sibTrans" cxnId="{E3932A1C-902F-47FA-8CAB-EDD1841511C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97305C7-55E4-45B5-9513-6441BDCAC7FA}" type="pres">
      <dgm:prSet presAssocID="{A50F7D0F-CDCA-4804-AD2A-0178C05601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78E7E-5C4F-4D4D-BFCA-51A0CBC56303}" type="pres">
      <dgm:prSet presAssocID="{A4A88C6B-DC02-4E82-A468-EA096F58885B}" presName="composite" presStyleCnt="0"/>
      <dgm:spPr/>
    </dgm:pt>
    <dgm:pt modelId="{F9B8E2A7-35B2-4B2F-946A-E57D7FE85606}" type="pres">
      <dgm:prSet presAssocID="{A4A88C6B-DC02-4E82-A468-EA096F58885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0E3DF-20C1-4CB8-9CAE-59CDD1080D61}" type="pres">
      <dgm:prSet presAssocID="{A4A88C6B-DC02-4E82-A468-EA096F58885B}" presName="descendantText" presStyleLbl="alignAcc1" presStyleIdx="0" presStyleCnt="7" custLinFactNeighborX="569" custLinFactNeighborY="8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1A365-B3DE-4C89-8661-36CE8BC208C0}" type="pres">
      <dgm:prSet presAssocID="{BF681FD7-04E0-4443-8947-BFBA371659C7}" presName="sp" presStyleCnt="0"/>
      <dgm:spPr/>
    </dgm:pt>
    <dgm:pt modelId="{70EA640C-2BF6-4FEC-AC9C-B9C329583ED0}" type="pres">
      <dgm:prSet presAssocID="{609F2295-568A-48BC-8FB5-C539F6277685}" presName="composite" presStyleCnt="0"/>
      <dgm:spPr/>
    </dgm:pt>
    <dgm:pt modelId="{CA7B0118-2848-44F1-9063-34D5078E8F47}" type="pres">
      <dgm:prSet presAssocID="{609F2295-568A-48BC-8FB5-C539F627768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54F41-4D47-4F02-8731-F02A2BF2F9E7}" type="pres">
      <dgm:prSet presAssocID="{609F2295-568A-48BC-8FB5-C539F627768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7DA5-E18B-41CB-8D57-E31CB1A1AD04}" type="pres">
      <dgm:prSet presAssocID="{6D73BB98-4BD8-4B3E-A34D-F8BD5952EA92}" presName="sp" presStyleCnt="0"/>
      <dgm:spPr/>
    </dgm:pt>
    <dgm:pt modelId="{EEF58A95-0989-4AB6-94ED-1AD8B2B26569}" type="pres">
      <dgm:prSet presAssocID="{F5E0A681-DE20-4FFE-AC3D-BE8FCCDE0829}" presName="composite" presStyleCnt="0"/>
      <dgm:spPr/>
    </dgm:pt>
    <dgm:pt modelId="{DD92F7BB-3000-43E9-A0F5-860CAC164F3F}" type="pres">
      <dgm:prSet presAssocID="{F5E0A681-DE20-4FFE-AC3D-BE8FCCDE082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7F12C-FACB-4728-AA13-73CC677B258B}" type="pres">
      <dgm:prSet presAssocID="{F5E0A681-DE20-4FFE-AC3D-BE8FCCDE082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45B80-DA93-4B49-B8EB-0A99E673763D}" type="pres">
      <dgm:prSet presAssocID="{D10370E9-916D-464C-917F-E6AA742D9D65}" presName="sp" presStyleCnt="0"/>
      <dgm:spPr/>
    </dgm:pt>
    <dgm:pt modelId="{BB681BB1-FB8A-427B-BA47-02F07C9D7C2E}" type="pres">
      <dgm:prSet presAssocID="{C7A96344-79B8-4A03-AF1E-05E0E445841F}" presName="composite" presStyleCnt="0"/>
      <dgm:spPr/>
    </dgm:pt>
    <dgm:pt modelId="{DF34F312-D100-44A9-9023-8A5283BB8296}" type="pres">
      <dgm:prSet presAssocID="{C7A96344-79B8-4A03-AF1E-05E0E445841F}" presName="parentText" presStyleLbl="alignNode1" presStyleIdx="3" presStyleCnt="7" custLinFactNeighborX="-3074" custLinFactNeighborY="-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EF5FF-EBC0-4EDC-B468-FCCFF591D8D6}" type="pres">
      <dgm:prSet presAssocID="{C7A96344-79B8-4A03-AF1E-05E0E445841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9BA35-9817-4F4D-BCBF-CD4BDF1037E7}" type="pres">
      <dgm:prSet presAssocID="{E99E21EE-5276-4195-B469-625C5146F041}" presName="sp" presStyleCnt="0"/>
      <dgm:spPr/>
    </dgm:pt>
    <dgm:pt modelId="{4E42336B-2AFE-4611-A6CC-B81D24A8C425}" type="pres">
      <dgm:prSet presAssocID="{1FBD06FB-5570-4E04-B6E9-F2C39804D2EC}" presName="composite" presStyleCnt="0"/>
      <dgm:spPr/>
    </dgm:pt>
    <dgm:pt modelId="{FADF6AB9-12F9-40F7-9DD4-12C8F37013E7}" type="pres">
      <dgm:prSet presAssocID="{1FBD06FB-5570-4E04-B6E9-F2C39804D2E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7D060-3642-49E9-975E-43EFDB974179}" type="pres">
      <dgm:prSet presAssocID="{1FBD06FB-5570-4E04-B6E9-F2C39804D2EC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AC538-7FC3-41AC-B641-53DA06C17CC4}" type="pres">
      <dgm:prSet presAssocID="{C9828197-E074-42F9-A15A-1410E6E03462}" presName="sp" presStyleCnt="0"/>
      <dgm:spPr/>
    </dgm:pt>
    <dgm:pt modelId="{1397E930-5FE4-4A1B-B451-F38BC029476C}" type="pres">
      <dgm:prSet presAssocID="{8CD62C77-101A-40AA-BA00-9B2F2D5786E3}" presName="composite" presStyleCnt="0"/>
      <dgm:spPr/>
    </dgm:pt>
    <dgm:pt modelId="{BCDF2656-9155-4888-9E01-CAC8F229AD57}" type="pres">
      <dgm:prSet presAssocID="{8CD62C77-101A-40AA-BA00-9B2F2D5786E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9926-0CE1-44F5-9A0E-29858DF02877}" type="pres">
      <dgm:prSet presAssocID="{8CD62C77-101A-40AA-BA00-9B2F2D5786E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282E0-6BBE-4CDF-994E-2727F21B8C2D}" type="pres">
      <dgm:prSet presAssocID="{BB0B47B3-1FC9-4A2A-97B5-C6458A2ABEDD}" presName="sp" presStyleCnt="0"/>
      <dgm:spPr/>
    </dgm:pt>
    <dgm:pt modelId="{C9251A56-3774-435C-9885-8CA7BD204F36}" type="pres">
      <dgm:prSet presAssocID="{85258D8B-8E17-4ABC-880D-AA8633BB200E}" presName="composite" presStyleCnt="0"/>
      <dgm:spPr/>
    </dgm:pt>
    <dgm:pt modelId="{52EA2540-30CC-4758-AC15-F7426172723D}" type="pres">
      <dgm:prSet presAssocID="{85258D8B-8E17-4ABC-880D-AA8633BB200E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A87EF-8EE7-4B94-ACA8-1AEE3D06C2BA}" type="pres">
      <dgm:prSet presAssocID="{85258D8B-8E17-4ABC-880D-AA8633BB200E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23A21-6D8A-4876-8B46-BC4A35226D7B}" type="presOf" srcId="{E049E729-2DB0-4CC2-87A1-B55FF1DBDCB4}" destId="{21D7D060-3642-49E9-975E-43EFDB974179}" srcOrd="0" destOrd="0" presId="urn:microsoft.com/office/officeart/2005/8/layout/chevron2"/>
    <dgm:cxn modelId="{E023EAD9-C1C5-4CD4-80BE-863278EE9890}" type="presOf" srcId="{8CD62C77-101A-40AA-BA00-9B2F2D5786E3}" destId="{BCDF2656-9155-4888-9E01-CAC8F229AD57}" srcOrd="0" destOrd="0" presId="urn:microsoft.com/office/officeart/2005/8/layout/chevron2"/>
    <dgm:cxn modelId="{B7686676-E583-4D7B-B86E-A303B01821C3}" type="presOf" srcId="{A4A88C6B-DC02-4E82-A468-EA096F58885B}" destId="{F9B8E2A7-35B2-4B2F-946A-E57D7FE85606}" srcOrd="0" destOrd="0" presId="urn:microsoft.com/office/officeart/2005/8/layout/chevron2"/>
    <dgm:cxn modelId="{33B85AB2-71BF-4E3F-B5A4-3CEE31BC6AED}" type="presOf" srcId="{DB616B88-4462-487C-BA1A-4A01EC8AB9B7}" destId="{8B57F12C-FACB-4728-AA13-73CC677B258B}" srcOrd="0" destOrd="0" presId="urn:microsoft.com/office/officeart/2005/8/layout/chevron2"/>
    <dgm:cxn modelId="{FF94AF10-74AC-4115-B504-872D2825DF09}" type="presOf" srcId="{85258D8B-8E17-4ABC-880D-AA8633BB200E}" destId="{52EA2540-30CC-4758-AC15-F7426172723D}" srcOrd="0" destOrd="0" presId="urn:microsoft.com/office/officeart/2005/8/layout/chevron2"/>
    <dgm:cxn modelId="{B6689D75-135C-4B34-9347-81EC25941925}" srcId="{A50F7D0F-CDCA-4804-AD2A-0178C0560105}" destId="{F5E0A681-DE20-4FFE-AC3D-BE8FCCDE0829}" srcOrd="2" destOrd="0" parTransId="{45238013-A979-4E17-91AD-3EF0BBFC2676}" sibTransId="{D10370E9-916D-464C-917F-E6AA742D9D65}"/>
    <dgm:cxn modelId="{D0428D60-14E7-49D7-8531-B5E3C80C22E1}" srcId="{A50F7D0F-CDCA-4804-AD2A-0178C0560105}" destId="{8CD62C77-101A-40AA-BA00-9B2F2D5786E3}" srcOrd="5" destOrd="0" parTransId="{54D6ECDB-5D5F-4C97-AA63-58199B215DDC}" sibTransId="{BB0B47B3-1FC9-4A2A-97B5-C6458A2ABEDD}"/>
    <dgm:cxn modelId="{745BE185-A0F9-4121-B74A-1533641D1278}" type="presOf" srcId="{102F0D26-F395-463F-A5F2-2DFAEF673676}" destId="{9ECA87EF-8EE7-4B94-ACA8-1AEE3D06C2BA}" srcOrd="0" destOrd="0" presId="urn:microsoft.com/office/officeart/2005/8/layout/chevron2"/>
    <dgm:cxn modelId="{076D259D-EA8A-4B67-BF02-3573EC97F462}" type="presOf" srcId="{A0178F55-9A60-4354-ABD8-7B3ACC2ECB6B}" destId="{A20A9926-0CE1-44F5-9A0E-29858DF02877}" srcOrd="0" destOrd="0" presId="urn:microsoft.com/office/officeart/2005/8/layout/chevron2"/>
    <dgm:cxn modelId="{ED76053F-7D1F-47CD-909A-8EE18E108CF8}" srcId="{1FBD06FB-5570-4E04-B6E9-F2C39804D2EC}" destId="{E049E729-2DB0-4CC2-87A1-B55FF1DBDCB4}" srcOrd="0" destOrd="0" parTransId="{FB411B35-0513-4F44-AA40-0ED76E7452FB}" sibTransId="{EC37793B-C048-43CA-B4E3-57313F671B42}"/>
    <dgm:cxn modelId="{6832D0BF-7B73-4A70-8363-74DF84B2FE17}" type="presOf" srcId="{826011B4-CC61-4A7A-A757-60B9F7F26823}" destId="{29F54F41-4D47-4F02-8731-F02A2BF2F9E7}" srcOrd="0" destOrd="0" presId="urn:microsoft.com/office/officeart/2005/8/layout/chevron2"/>
    <dgm:cxn modelId="{6E771289-190C-47A5-86DE-8F62D1A821C4}" srcId="{A50F7D0F-CDCA-4804-AD2A-0178C0560105}" destId="{1FBD06FB-5570-4E04-B6E9-F2C39804D2EC}" srcOrd="4" destOrd="0" parTransId="{38AA3581-4CD0-4E97-8DBC-0CF00BB91208}" sibTransId="{C9828197-E074-42F9-A15A-1410E6E03462}"/>
    <dgm:cxn modelId="{8EC5125A-659E-4576-837B-F1CECCB1A70B}" type="presOf" srcId="{9DF0E4D8-DC0C-40F3-AEE4-ECFD785D2FEF}" destId="{15DEF5FF-EBC0-4EDC-B468-FCCFF591D8D6}" srcOrd="0" destOrd="0" presId="urn:microsoft.com/office/officeart/2005/8/layout/chevron2"/>
    <dgm:cxn modelId="{206F8020-924B-4846-A1BD-9A602A5C9B99}" srcId="{C7A96344-79B8-4A03-AF1E-05E0E445841F}" destId="{9DF0E4D8-DC0C-40F3-AEE4-ECFD785D2FEF}" srcOrd="0" destOrd="0" parTransId="{8C6F99C8-C943-4317-A37A-D76D38DF3873}" sibTransId="{F1077BE9-1061-403E-BD29-A7C5535D8EF3}"/>
    <dgm:cxn modelId="{EF761436-6439-40B0-A201-419CEC45450C}" type="presOf" srcId="{F5E0A681-DE20-4FFE-AC3D-BE8FCCDE0829}" destId="{DD92F7BB-3000-43E9-A0F5-860CAC164F3F}" srcOrd="0" destOrd="0" presId="urn:microsoft.com/office/officeart/2005/8/layout/chevron2"/>
    <dgm:cxn modelId="{732A6AD6-D101-40FC-A88E-7BE8AA2CA130}" srcId="{A4A88C6B-DC02-4E82-A468-EA096F58885B}" destId="{9205B711-C6E3-45ED-9360-0C51161E4018}" srcOrd="0" destOrd="0" parTransId="{A717A8D5-69F3-41CC-A781-78E22781131A}" sibTransId="{519392C3-E427-43E6-88A5-BEF9D9899962}"/>
    <dgm:cxn modelId="{4ECBEAD8-307E-44D4-A65A-89BD144C00DE}" srcId="{A50F7D0F-CDCA-4804-AD2A-0178C0560105}" destId="{A4A88C6B-DC02-4E82-A468-EA096F58885B}" srcOrd="0" destOrd="0" parTransId="{AE1F7EAD-0150-48E3-98DE-E84722A439D2}" sibTransId="{BF681FD7-04E0-4443-8947-BFBA371659C7}"/>
    <dgm:cxn modelId="{12E55434-9B58-47E0-B6E8-78C025F6395A}" type="presOf" srcId="{1FBD06FB-5570-4E04-B6E9-F2C39804D2EC}" destId="{FADF6AB9-12F9-40F7-9DD4-12C8F37013E7}" srcOrd="0" destOrd="0" presId="urn:microsoft.com/office/officeart/2005/8/layout/chevron2"/>
    <dgm:cxn modelId="{2652E1A9-A352-47A2-8759-E36848B5FD9B}" type="presOf" srcId="{A50F7D0F-CDCA-4804-AD2A-0178C0560105}" destId="{697305C7-55E4-45B5-9513-6441BDCAC7FA}" srcOrd="0" destOrd="0" presId="urn:microsoft.com/office/officeart/2005/8/layout/chevron2"/>
    <dgm:cxn modelId="{8F6C8A31-3192-4C73-A935-F83A30971BAA}" srcId="{A50F7D0F-CDCA-4804-AD2A-0178C0560105}" destId="{85258D8B-8E17-4ABC-880D-AA8633BB200E}" srcOrd="6" destOrd="0" parTransId="{144E01F5-FF16-4BDE-810B-5E015EA5E18C}" sibTransId="{D7CF11BD-974B-44DD-87BE-C893ADD361D9}"/>
    <dgm:cxn modelId="{D83981C7-52B7-4943-B241-948B63D42404}" srcId="{8CD62C77-101A-40AA-BA00-9B2F2D5786E3}" destId="{A0178F55-9A60-4354-ABD8-7B3ACC2ECB6B}" srcOrd="0" destOrd="0" parTransId="{E8B96412-CEDA-4695-BC18-B89BCD433F5E}" sibTransId="{A80688E6-C3E7-497B-9E36-56AC995DA3CF}"/>
    <dgm:cxn modelId="{8C97AA86-3C01-49ED-8C35-BE6F0BEAB153}" type="presOf" srcId="{9205B711-C6E3-45ED-9360-0C51161E4018}" destId="{C630E3DF-20C1-4CB8-9CAE-59CDD1080D61}" srcOrd="0" destOrd="0" presId="urn:microsoft.com/office/officeart/2005/8/layout/chevron2"/>
    <dgm:cxn modelId="{AB0CF61E-0591-47F5-8A7F-B02E15154FDC}" type="presOf" srcId="{C7A96344-79B8-4A03-AF1E-05E0E445841F}" destId="{DF34F312-D100-44A9-9023-8A5283BB8296}" srcOrd="0" destOrd="0" presId="urn:microsoft.com/office/officeart/2005/8/layout/chevron2"/>
    <dgm:cxn modelId="{F310408D-40FD-42FF-B5B6-8E286D7CF7C5}" srcId="{A50F7D0F-CDCA-4804-AD2A-0178C0560105}" destId="{C7A96344-79B8-4A03-AF1E-05E0E445841F}" srcOrd="3" destOrd="0" parTransId="{F21A1105-0485-4E14-84FF-60ADBE94BC60}" sibTransId="{E99E21EE-5276-4195-B469-625C5146F041}"/>
    <dgm:cxn modelId="{F79BA553-969D-460B-A45B-13BE3CBF0764}" srcId="{A50F7D0F-CDCA-4804-AD2A-0178C0560105}" destId="{609F2295-568A-48BC-8FB5-C539F6277685}" srcOrd="1" destOrd="0" parTransId="{8E2BA800-DAC1-4B9E-9B88-CAB027D0D637}" sibTransId="{6D73BB98-4BD8-4B3E-A34D-F8BD5952EA92}"/>
    <dgm:cxn modelId="{388F27E6-EE8B-4963-9884-E7A29586B79F}" srcId="{609F2295-568A-48BC-8FB5-C539F6277685}" destId="{826011B4-CC61-4A7A-A757-60B9F7F26823}" srcOrd="0" destOrd="0" parTransId="{5D663F4F-F5BD-459A-AD29-83D0DD456242}" sibTransId="{275AC11B-83AE-4B50-A9FB-E86B0F73E5EF}"/>
    <dgm:cxn modelId="{86F0CDDD-AF48-416A-A5B0-6C014C7A2D1C}" type="presOf" srcId="{609F2295-568A-48BC-8FB5-C539F6277685}" destId="{CA7B0118-2848-44F1-9063-34D5078E8F47}" srcOrd="0" destOrd="0" presId="urn:microsoft.com/office/officeart/2005/8/layout/chevron2"/>
    <dgm:cxn modelId="{A18520AA-8FAE-46A9-9A85-BC1FD1350393}" srcId="{F5E0A681-DE20-4FFE-AC3D-BE8FCCDE0829}" destId="{DB616B88-4462-487C-BA1A-4A01EC8AB9B7}" srcOrd="0" destOrd="0" parTransId="{3D6D7612-212A-4B8F-8376-F1625E196553}" sibTransId="{0B9556EE-FE4A-40C6-A338-F5A7A0015C3E}"/>
    <dgm:cxn modelId="{E3932A1C-902F-47FA-8CAB-EDD1841511CE}" srcId="{85258D8B-8E17-4ABC-880D-AA8633BB200E}" destId="{102F0D26-F395-463F-A5F2-2DFAEF673676}" srcOrd="0" destOrd="0" parTransId="{82648739-8938-47B3-B98B-C420FF01478C}" sibTransId="{AAEB1A37-C9FC-4F79-B0A6-37D7D5AE0975}"/>
    <dgm:cxn modelId="{7EDB448B-0B94-451E-9AD9-68AC211FA897}" type="presParOf" srcId="{697305C7-55E4-45B5-9513-6441BDCAC7FA}" destId="{A6E78E7E-5C4F-4D4D-BFCA-51A0CBC56303}" srcOrd="0" destOrd="0" presId="urn:microsoft.com/office/officeart/2005/8/layout/chevron2"/>
    <dgm:cxn modelId="{FDAACBF8-EE65-4ED7-A5F8-89F39168A9BC}" type="presParOf" srcId="{A6E78E7E-5C4F-4D4D-BFCA-51A0CBC56303}" destId="{F9B8E2A7-35B2-4B2F-946A-E57D7FE85606}" srcOrd="0" destOrd="0" presId="urn:microsoft.com/office/officeart/2005/8/layout/chevron2"/>
    <dgm:cxn modelId="{2E622773-7301-4E10-88B2-7AD9E1D7FABA}" type="presParOf" srcId="{A6E78E7E-5C4F-4D4D-BFCA-51A0CBC56303}" destId="{C630E3DF-20C1-4CB8-9CAE-59CDD1080D61}" srcOrd="1" destOrd="0" presId="urn:microsoft.com/office/officeart/2005/8/layout/chevron2"/>
    <dgm:cxn modelId="{14C8983C-F3C7-4A70-8AFD-C3FB6E82D694}" type="presParOf" srcId="{697305C7-55E4-45B5-9513-6441BDCAC7FA}" destId="{0831A365-B3DE-4C89-8661-36CE8BC208C0}" srcOrd="1" destOrd="0" presId="urn:microsoft.com/office/officeart/2005/8/layout/chevron2"/>
    <dgm:cxn modelId="{40C797FC-0F15-495F-BEA7-777A11B79D31}" type="presParOf" srcId="{697305C7-55E4-45B5-9513-6441BDCAC7FA}" destId="{70EA640C-2BF6-4FEC-AC9C-B9C329583ED0}" srcOrd="2" destOrd="0" presId="urn:microsoft.com/office/officeart/2005/8/layout/chevron2"/>
    <dgm:cxn modelId="{4EF37EFC-54B7-40E5-AFD4-CDEB67DACE60}" type="presParOf" srcId="{70EA640C-2BF6-4FEC-AC9C-B9C329583ED0}" destId="{CA7B0118-2848-44F1-9063-34D5078E8F47}" srcOrd="0" destOrd="0" presId="urn:microsoft.com/office/officeart/2005/8/layout/chevron2"/>
    <dgm:cxn modelId="{7633CCBB-8A01-40C8-A413-C14FD2C5EC42}" type="presParOf" srcId="{70EA640C-2BF6-4FEC-AC9C-B9C329583ED0}" destId="{29F54F41-4D47-4F02-8731-F02A2BF2F9E7}" srcOrd="1" destOrd="0" presId="urn:microsoft.com/office/officeart/2005/8/layout/chevron2"/>
    <dgm:cxn modelId="{272B2242-FA89-4207-A929-4BD1084EB276}" type="presParOf" srcId="{697305C7-55E4-45B5-9513-6441BDCAC7FA}" destId="{02157DA5-E18B-41CB-8D57-E31CB1A1AD04}" srcOrd="3" destOrd="0" presId="urn:microsoft.com/office/officeart/2005/8/layout/chevron2"/>
    <dgm:cxn modelId="{8E5106D7-CECE-48CB-B880-12CFD6855B7C}" type="presParOf" srcId="{697305C7-55E4-45B5-9513-6441BDCAC7FA}" destId="{EEF58A95-0989-4AB6-94ED-1AD8B2B26569}" srcOrd="4" destOrd="0" presId="urn:microsoft.com/office/officeart/2005/8/layout/chevron2"/>
    <dgm:cxn modelId="{94E5C151-BC09-4AA4-AAB5-9A58883042B7}" type="presParOf" srcId="{EEF58A95-0989-4AB6-94ED-1AD8B2B26569}" destId="{DD92F7BB-3000-43E9-A0F5-860CAC164F3F}" srcOrd="0" destOrd="0" presId="urn:microsoft.com/office/officeart/2005/8/layout/chevron2"/>
    <dgm:cxn modelId="{B7648FEB-3161-4BA9-9193-7E87DAA806A9}" type="presParOf" srcId="{EEF58A95-0989-4AB6-94ED-1AD8B2B26569}" destId="{8B57F12C-FACB-4728-AA13-73CC677B258B}" srcOrd="1" destOrd="0" presId="urn:microsoft.com/office/officeart/2005/8/layout/chevron2"/>
    <dgm:cxn modelId="{D433B0F4-07EE-4AEF-9618-7E188AFD1E78}" type="presParOf" srcId="{697305C7-55E4-45B5-9513-6441BDCAC7FA}" destId="{4AB45B80-DA93-4B49-B8EB-0A99E673763D}" srcOrd="5" destOrd="0" presId="urn:microsoft.com/office/officeart/2005/8/layout/chevron2"/>
    <dgm:cxn modelId="{DB57E9EF-EA16-484C-B2A1-A0A9606E49FC}" type="presParOf" srcId="{697305C7-55E4-45B5-9513-6441BDCAC7FA}" destId="{BB681BB1-FB8A-427B-BA47-02F07C9D7C2E}" srcOrd="6" destOrd="0" presId="urn:microsoft.com/office/officeart/2005/8/layout/chevron2"/>
    <dgm:cxn modelId="{6AF287B9-8F30-4929-BE7B-A66EEBED8B0F}" type="presParOf" srcId="{BB681BB1-FB8A-427B-BA47-02F07C9D7C2E}" destId="{DF34F312-D100-44A9-9023-8A5283BB8296}" srcOrd="0" destOrd="0" presId="urn:microsoft.com/office/officeart/2005/8/layout/chevron2"/>
    <dgm:cxn modelId="{9CC6F9C3-5088-4B2E-ACF8-2315BF0F22BE}" type="presParOf" srcId="{BB681BB1-FB8A-427B-BA47-02F07C9D7C2E}" destId="{15DEF5FF-EBC0-4EDC-B468-FCCFF591D8D6}" srcOrd="1" destOrd="0" presId="urn:microsoft.com/office/officeart/2005/8/layout/chevron2"/>
    <dgm:cxn modelId="{2C16FE65-7C46-4428-BD0E-ED3440073CCA}" type="presParOf" srcId="{697305C7-55E4-45B5-9513-6441BDCAC7FA}" destId="{0A19BA35-9817-4F4D-BCBF-CD4BDF1037E7}" srcOrd="7" destOrd="0" presId="urn:microsoft.com/office/officeart/2005/8/layout/chevron2"/>
    <dgm:cxn modelId="{3837A6A2-8237-4433-92E0-2156362C31AD}" type="presParOf" srcId="{697305C7-55E4-45B5-9513-6441BDCAC7FA}" destId="{4E42336B-2AFE-4611-A6CC-B81D24A8C425}" srcOrd="8" destOrd="0" presId="urn:microsoft.com/office/officeart/2005/8/layout/chevron2"/>
    <dgm:cxn modelId="{72DBC948-14BB-4A8F-8C62-52556169F5BD}" type="presParOf" srcId="{4E42336B-2AFE-4611-A6CC-B81D24A8C425}" destId="{FADF6AB9-12F9-40F7-9DD4-12C8F37013E7}" srcOrd="0" destOrd="0" presId="urn:microsoft.com/office/officeart/2005/8/layout/chevron2"/>
    <dgm:cxn modelId="{74681800-CBE1-4B62-B1D5-0975D87F3F69}" type="presParOf" srcId="{4E42336B-2AFE-4611-A6CC-B81D24A8C425}" destId="{21D7D060-3642-49E9-975E-43EFDB974179}" srcOrd="1" destOrd="0" presId="urn:microsoft.com/office/officeart/2005/8/layout/chevron2"/>
    <dgm:cxn modelId="{94E30785-A80C-48E0-8537-749C9005D4DA}" type="presParOf" srcId="{697305C7-55E4-45B5-9513-6441BDCAC7FA}" destId="{D20AC538-7FC3-41AC-B641-53DA06C17CC4}" srcOrd="9" destOrd="0" presId="urn:microsoft.com/office/officeart/2005/8/layout/chevron2"/>
    <dgm:cxn modelId="{13481E16-4497-425E-AEFD-8A073EBDC521}" type="presParOf" srcId="{697305C7-55E4-45B5-9513-6441BDCAC7FA}" destId="{1397E930-5FE4-4A1B-B451-F38BC029476C}" srcOrd="10" destOrd="0" presId="urn:microsoft.com/office/officeart/2005/8/layout/chevron2"/>
    <dgm:cxn modelId="{21434648-3171-4B69-BF5E-9020D7BE6180}" type="presParOf" srcId="{1397E930-5FE4-4A1B-B451-F38BC029476C}" destId="{BCDF2656-9155-4888-9E01-CAC8F229AD57}" srcOrd="0" destOrd="0" presId="urn:microsoft.com/office/officeart/2005/8/layout/chevron2"/>
    <dgm:cxn modelId="{11F473BB-62D9-4409-B9F9-038C0BA3AC7D}" type="presParOf" srcId="{1397E930-5FE4-4A1B-B451-F38BC029476C}" destId="{A20A9926-0CE1-44F5-9A0E-29858DF02877}" srcOrd="1" destOrd="0" presId="urn:microsoft.com/office/officeart/2005/8/layout/chevron2"/>
    <dgm:cxn modelId="{C9644CB4-0A97-4484-BDC4-85EC82FB3B5C}" type="presParOf" srcId="{697305C7-55E4-45B5-9513-6441BDCAC7FA}" destId="{DD6282E0-6BBE-4CDF-994E-2727F21B8C2D}" srcOrd="11" destOrd="0" presId="urn:microsoft.com/office/officeart/2005/8/layout/chevron2"/>
    <dgm:cxn modelId="{E11CEF3E-B8B3-4F10-94AD-D68474C09F31}" type="presParOf" srcId="{697305C7-55E4-45B5-9513-6441BDCAC7FA}" destId="{C9251A56-3774-435C-9885-8CA7BD204F36}" srcOrd="12" destOrd="0" presId="urn:microsoft.com/office/officeart/2005/8/layout/chevron2"/>
    <dgm:cxn modelId="{71366199-0B28-4362-A08C-D475E4595340}" type="presParOf" srcId="{C9251A56-3774-435C-9885-8CA7BD204F36}" destId="{52EA2540-30CC-4758-AC15-F7426172723D}" srcOrd="0" destOrd="0" presId="urn:microsoft.com/office/officeart/2005/8/layout/chevron2"/>
    <dgm:cxn modelId="{C5B1AD12-84FA-430C-A89E-5CBF42053875}" type="presParOf" srcId="{C9251A56-3774-435C-9885-8CA7BD204F36}" destId="{9ECA87EF-8EE7-4B94-ACA8-1AEE3D06C2B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9A4A5E-DB88-45EB-974F-A6B8705D7E95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FDCD252-8DF8-4944-A729-0E9DE8122EB8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выбор темы проекта</a:t>
          </a:r>
          <a:endParaRPr lang="ru-RU" b="1" dirty="0">
            <a:solidFill>
              <a:schemeClr val="tx1"/>
            </a:solidFill>
          </a:endParaRPr>
        </a:p>
      </dgm:t>
    </dgm:pt>
    <dgm:pt modelId="{E0736747-EEAB-4A94-AF31-E41564C89B51}" type="parTrans" cxnId="{22D2CD6C-5269-43D6-B00F-14D1009FCEB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D610F36-137E-40FF-95C6-7D4ED5623073}" type="sibTrans" cxnId="{22D2CD6C-5269-43D6-B00F-14D1009FCEB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BCCA520-714D-48AE-9AE8-56D10939F049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возможные варианты проблем</a:t>
          </a:r>
          <a:endParaRPr lang="ru-RU" b="1" dirty="0">
            <a:solidFill>
              <a:schemeClr val="tx1"/>
            </a:solidFill>
          </a:endParaRPr>
        </a:p>
      </dgm:t>
    </dgm:pt>
    <dgm:pt modelId="{C61E8BF9-8642-4849-B5FA-A15E402DE008}" type="parTrans" cxnId="{DBEE0AA1-D6D5-4A4B-B17F-9D75485E1EE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7A077EC-BE59-44DF-AA5A-3D01F5BCE980}" type="sibTrans" cxnId="{DBEE0AA1-D6D5-4A4B-B17F-9D75485E1EE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FC10300-5A2C-4226-9D5C-73CF778B7158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обсуждение методов исследования</a:t>
          </a:r>
          <a:endParaRPr lang="ru-RU" b="1" dirty="0">
            <a:solidFill>
              <a:schemeClr val="tx1"/>
            </a:solidFill>
          </a:endParaRPr>
        </a:p>
      </dgm:t>
    </dgm:pt>
    <dgm:pt modelId="{6C680E77-420E-4EC2-9E05-1F27BBFECA0D}" type="parTrans" cxnId="{FF5A3209-224B-45C1-AA29-422D89B8B0E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904E0EE-3EFE-4714-B8F1-CBE5E8C6CAF2}" type="sibTrans" cxnId="{FF5A3209-224B-45C1-AA29-422D89B8B0E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AF92A87-1C9C-4CD1-92C1-F6699EE72E67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распределение задач по группам</a:t>
          </a:r>
          <a:endParaRPr lang="ru-RU" b="1" dirty="0">
            <a:solidFill>
              <a:schemeClr val="tx1"/>
            </a:solidFill>
          </a:endParaRPr>
        </a:p>
      </dgm:t>
    </dgm:pt>
    <dgm:pt modelId="{DAAB118F-80B8-4B23-8C05-C6617B62A283}" type="parTrans" cxnId="{7E07BEA7-65F1-4D62-AA85-4274E9468B2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73DF714-C013-4C18-BA76-BF918D66E5E4}" type="sibTrans" cxnId="{7E07BEA7-65F1-4D62-AA85-4274E9468B2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D2EBE49-778D-4747-8CB1-863DCEFABFB8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поиск информации</a:t>
          </a:r>
          <a:endParaRPr lang="ru-RU" b="1" dirty="0">
            <a:solidFill>
              <a:schemeClr val="tx1"/>
            </a:solidFill>
          </a:endParaRPr>
        </a:p>
      </dgm:t>
    </dgm:pt>
    <dgm:pt modelId="{D6593D09-C3EF-4DA3-BBE4-55E332FFE7F5}" type="parTrans" cxnId="{3BA2FFC6-9991-48F0-8ACB-6B56E9E0571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3C2EF7D-2618-45C3-8800-4CA07E357759}" type="sibTrans" cxnId="{3BA2FFC6-9991-48F0-8ACB-6B56E9E0571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5385C59-E179-4E28-BBFA-C40C32A9FD7B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самостоятельная работа участников проекта </a:t>
          </a:r>
          <a:endParaRPr lang="ru-RU" b="1" dirty="0">
            <a:solidFill>
              <a:schemeClr val="tx1"/>
            </a:solidFill>
          </a:endParaRPr>
        </a:p>
      </dgm:t>
    </dgm:pt>
    <dgm:pt modelId="{5B1E8D2C-5D18-4B51-B7F1-D5AFCE635FDB}" type="parTrans" cxnId="{57817D2F-788D-4B73-8BD5-27F117E88C3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1AC920C-9F7A-4226-957A-FAD89F638EDD}" type="sibTrans" cxnId="{57817D2F-788D-4B73-8BD5-27F117E88C3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809882C-3BC0-4917-A740-77C3657BAB72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промежуточные обсуждения полученных данных</a:t>
          </a:r>
          <a:endParaRPr lang="ru-RU" b="1" dirty="0">
            <a:solidFill>
              <a:schemeClr val="tx1"/>
            </a:solidFill>
          </a:endParaRPr>
        </a:p>
      </dgm:t>
    </dgm:pt>
    <dgm:pt modelId="{75DE45A8-062A-464E-959E-2AC24C865D3F}" type="parTrans" cxnId="{2A657F75-D916-438C-AAD0-C688F44506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E54D1EB-7997-43DF-B6D1-08E675EFE387}" type="sibTrans" cxnId="{2A657F75-D916-438C-AAD0-C688F44506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045A56-18FF-44E5-BC51-C41FECD2CEA7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защита проекта</a:t>
          </a:r>
          <a:endParaRPr lang="ru-RU" b="1" dirty="0">
            <a:solidFill>
              <a:schemeClr val="tx1"/>
            </a:solidFill>
          </a:endParaRPr>
        </a:p>
      </dgm:t>
    </dgm:pt>
    <dgm:pt modelId="{8D49A7D7-3937-43D6-B5C1-DC87013F0B1D}" type="parTrans" cxnId="{2DB70994-9EB8-431C-BD80-F4910051B13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87B1895-5F37-42ED-8F6B-6787AC921FA1}" type="sibTrans" cxnId="{2DB70994-9EB8-431C-BD80-F4910051B13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53213FE-1A44-468F-9C55-9DFC5DB82AF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выводы</a:t>
          </a:r>
          <a:endParaRPr lang="ru-RU" b="1" dirty="0">
            <a:solidFill>
              <a:schemeClr val="tx1"/>
            </a:solidFill>
          </a:endParaRPr>
        </a:p>
      </dgm:t>
    </dgm:pt>
    <dgm:pt modelId="{AFFFF0AC-DEB2-4235-8ACE-62B5D326AF4F}" type="parTrans" cxnId="{354BB316-3878-4D63-A93A-35ED606B093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CA9D719-B1C1-4372-A6D0-AAA2984D900C}" type="sibTrans" cxnId="{354BB316-3878-4D63-A93A-35ED606B093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FD6BCA-8854-41EB-8447-7EF4B9251957}" type="pres">
      <dgm:prSet presAssocID="{149A4A5E-DB88-45EB-974F-A6B8705D7E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F196D-A958-41F6-9508-E50EB599DFBA}" type="pres">
      <dgm:prSet presAssocID="{7FDCD252-8DF8-4944-A729-0E9DE8122EB8}" presName="node" presStyleLbl="node1" presStyleIdx="0" presStyleCnt="9" custLinFactNeighborX="3325" custLinFactNeighborY="-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DBEDC-C46C-43D9-AB71-0D063D484771}" type="pres">
      <dgm:prSet presAssocID="{FD610F36-137E-40FF-95C6-7D4ED5623073}" presName="sibTrans" presStyleLbl="sibTrans2D1" presStyleIdx="0" presStyleCnt="8"/>
      <dgm:spPr/>
      <dgm:t>
        <a:bodyPr/>
        <a:lstStyle/>
        <a:p>
          <a:endParaRPr lang="ru-RU"/>
        </a:p>
      </dgm:t>
    </dgm:pt>
    <dgm:pt modelId="{474D1BD3-B7AD-4C45-B975-D033B0EAE4C2}" type="pres">
      <dgm:prSet presAssocID="{FD610F36-137E-40FF-95C6-7D4ED5623073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15958AF-5DEB-4BC6-95B3-9407C0D994E6}" type="pres">
      <dgm:prSet presAssocID="{8BCCA520-714D-48AE-9AE8-56D10939F0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EAB51-133F-45B5-BB3C-912BAFBDC1EB}" type="pres">
      <dgm:prSet presAssocID="{87A077EC-BE59-44DF-AA5A-3D01F5BCE980}" presName="sibTrans" presStyleLbl="sibTrans2D1" presStyleIdx="1" presStyleCnt="8"/>
      <dgm:spPr/>
      <dgm:t>
        <a:bodyPr/>
        <a:lstStyle/>
        <a:p>
          <a:endParaRPr lang="ru-RU"/>
        </a:p>
      </dgm:t>
    </dgm:pt>
    <dgm:pt modelId="{2D8EE085-EF29-4AD2-BC71-F43564289FB6}" type="pres">
      <dgm:prSet presAssocID="{87A077EC-BE59-44DF-AA5A-3D01F5BCE980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23C8A19-160D-4A78-8301-F5F0513274B6}" type="pres">
      <dgm:prSet presAssocID="{6FC10300-5A2C-4226-9D5C-73CF778B715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FF0F-96BA-413E-801F-7B33406A8CA9}" type="pres">
      <dgm:prSet presAssocID="{C904E0EE-3EFE-4714-B8F1-CBE5E8C6CAF2}" presName="sibTrans" presStyleLbl="sibTrans2D1" presStyleIdx="2" presStyleCnt="8"/>
      <dgm:spPr/>
      <dgm:t>
        <a:bodyPr/>
        <a:lstStyle/>
        <a:p>
          <a:endParaRPr lang="ru-RU"/>
        </a:p>
      </dgm:t>
    </dgm:pt>
    <dgm:pt modelId="{A5966AE0-4515-4ED5-BE26-B55CE6382B8D}" type="pres">
      <dgm:prSet presAssocID="{C904E0EE-3EFE-4714-B8F1-CBE5E8C6CAF2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3D5728BE-685A-4E9F-B411-11DACFEDB308}" type="pres">
      <dgm:prSet presAssocID="{0AF92A87-1C9C-4CD1-92C1-F6699EE72E6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B43E9-5CC8-4829-8FDB-58AC5624EC32}" type="pres">
      <dgm:prSet presAssocID="{A73DF714-C013-4C18-BA76-BF918D66E5E4}" presName="sibTrans" presStyleLbl="sibTrans2D1" presStyleIdx="3" presStyleCnt="8"/>
      <dgm:spPr/>
      <dgm:t>
        <a:bodyPr/>
        <a:lstStyle/>
        <a:p>
          <a:endParaRPr lang="ru-RU"/>
        </a:p>
      </dgm:t>
    </dgm:pt>
    <dgm:pt modelId="{EA558655-7DB2-4F68-804E-CE5115C19236}" type="pres">
      <dgm:prSet presAssocID="{A73DF714-C013-4C18-BA76-BF918D66E5E4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DDE99BC-BB56-4337-AF86-10556BEDA260}" type="pres">
      <dgm:prSet presAssocID="{ED2EBE49-778D-4747-8CB1-863DCEFABFB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35FFC-E31F-484C-AA5B-C5E668012697}" type="pres">
      <dgm:prSet presAssocID="{03C2EF7D-2618-45C3-8800-4CA07E357759}" presName="sibTrans" presStyleLbl="sibTrans2D1" presStyleIdx="4" presStyleCnt="8"/>
      <dgm:spPr/>
      <dgm:t>
        <a:bodyPr/>
        <a:lstStyle/>
        <a:p>
          <a:endParaRPr lang="ru-RU"/>
        </a:p>
      </dgm:t>
    </dgm:pt>
    <dgm:pt modelId="{9948012E-6894-4BBA-B3D0-BAFB97474B85}" type="pres">
      <dgm:prSet presAssocID="{03C2EF7D-2618-45C3-8800-4CA07E357759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5D4BF092-C8BB-4A9D-9247-7F5B2DDC4DAC}" type="pres">
      <dgm:prSet presAssocID="{35385C59-E179-4E28-BBFA-C40C32A9FD7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F4CD1-FEB2-45F7-AC6C-7AB4C69D0B56}" type="pres">
      <dgm:prSet presAssocID="{11AC920C-9F7A-4226-957A-FAD89F638EDD}" presName="sibTrans" presStyleLbl="sibTrans2D1" presStyleIdx="5" presStyleCnt="8"/>
      <dgm:spPr/>
      <dgm:t>
        <a:bodyPr/>
        <a:lstStyle/>
        <a:p>
          <a:endParaRPr lang="ru-RU"/>
        </a:p>
      </dgm:t>
    </dgm:pt>
    <dgm:pt modelId="{4FF5C64E-0A77-44C0-9FCD-2A2A149ABEFF}" type="pres">
      <dgm:prSet presAssocID="{11AC920C-9F7A-4226-957A-FAD89F638ED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0B8E690C-19B2-4D3D-8656-CF2B85E1AD29}" type="pres">
      <dgm:prSet presAssocID="{5809882C-3BC0-4917-A740-77C3657BAB7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6D58B-1D77-4739-A45C-6EFC8ACF3D5E}" type="pres">
      <dgm:prSet presAssocID="{6E54D1EB-7997-43DF-B6D1-08E675EFE387}" presName="sibTrans" presStyleLbl="sibTrans2D1" presStyleIdx="6" presStyleCnt="8"/>
      <dgm:spPr/>
      <dgm:t>
        <a:bodyPr/>
        <a:lstStyle/>
        <a:p>
          <a:endParaRPr lang="ru-RU"/>
        </a:p>
      </dgm:t>
    </dgm:pt>
    <dgm:pt modelId="{E4A26F93-BB4B-4EA7-AABD-5D0ADC6A2402}" type="pres">
      <dgm:prSet presAssocID="{6E54D1EB-7997-43DF-B6D1-08E675EFE387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0E789D0-D0C8-43B0-A839-CA6015BEB8BC}" type="pres">
      <dgm:prSet presAssocID="{DF045A56-18FF-44E5-BC51-C41FECD2CEA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B7D45-25DF-4D64-908C-7E3C00C76869}" type="pres">
      <dgm:prSet presAssocID="{587B1895-5F37-42ED-8F6B-6787AC921FA1}" presName="sibTrans" presStyleLbl="sibTrans2D1" presStyleIdx="7" presStyleCnt="8"/>
      <dgm:spPr/>
      <dgm:t>
        <a:bodyPr/>
        <a:lstStyle/>
        <a:p>
          <a:endParaRPr lang="ru-RU"/>
        </a:p>
      </dgm:t>
    </dgm:pt>
    <dgm:pt modelId="{469C93AA-B622-47D0-B59B-C7937E06F940}" type="pres">
      <dgm:prSet presAssocID="{587B1895-5F37-42ED-8F6B-6787AC921FA1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8ED975B-01F2-46A5-98A9-DA4AC95BE16F}" type="pres">
      <dgm:prSet presAssocID="{A53213FE-1A44-468F-9C55-9DFC5DB82AF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FA47F-DE6C-45B6-B052-B2EBA6FB7ECE}" type="presOf" srcId="{35385C59-E179-4E28-BBFA-C40C32A9FD7B}" destId="{5D4BF092-C8BB-4A9D-9247-7F5B2DDC4DAC}" srcOrd="0" destOrd="0" presId="urn:microsoft.com/office/officeart/2005/8/layout/process5"/>
    <dgm:cxn modelId="{2786295B-6C9E-4E80-AD86-05A37C9EE3FE}" type="presOf" srcId="{ED2EBE49-778D-4747-8CB1-863DCEFABFB8}" destId="{EDDE99BC-BB56-4337-AF86-10556BEDA260}" srcOrd="0" destOrd="0" presId="urn:microsoft.com/office/officeart/2005/8/layout/process5"/>
    <dgm:cxn modelId="{3BA2FFC6-9991-48F0-8ACB-6B56E9E0571A}" srcId="{149A4A5E-DB88-45EB-974F-A6B8705D7E95}" destId="{ED2EBE49-778D-4747-8CB1-863DCEFABFB8}" srcOrd="4" destOrd="0" parTransId="{D6593D09-C3EF-4DA3-BBE4-55E332FFE7F5}" sibTransId="{03C2EF7D-2618-45C3-8800-4CA07E357759}"/>
    <dgm:cxn modelId="{00458E82-F456-438E-B342-494A6479F70B}" type="presOf" srcId="{03C2EF7D-2618-45C3-8800-4CA07E357759}" destId="{9948012E-6894-4BBA-B3D0-BAFB97474B85}" srcOrd="1" destOrd="0" presId="urn:microsoft.com/office/officeart/2005/8/layout/process5"/>
    <dgm:cxn modelId="{5A6BA5C9-106F-428A-BCEE-2286B0B75F3D}" type="presOf" srcId="{587B1895-5F37-42ED-8F6B-6787AC921FA1}" destId="{3EEB7D45-25DF-4D64-908C-7E3C00C76869}" srcOrd="0" destOrd="0" presId="urn:microsoft.com/office/officeart/2005/8/layout/process5"/>
    <dgm:cxn modelId="{22D2CD6C-5269-43D6-B00F-14D1009FCEB2}" srcId="{149A4A5E-DB88-45EB-974F-A6B8705D7E95}" destId="{7FDCD252-8DF8-4944-A729-0E9DE8122EB8}" srcOrd="0" destOrd="0" parTransId="{E0736747-EEAB-4A94-AF31-E41564C89B51}" sibTransId="{FD610F36-137E-40FF-95C6-7D4ED5623073}"/>
    <dgm:cxn modelId="{DF78819C-5E73-423A-9D63-D2F1BCEB41EE}" type="presOf" srcId="{FD610F36-137E-40FF-95C6-7D4ED5623073}" destId="{D12DBEDC-C46C-43D9-AB71-0D063D484771}" srcOrd="0" destOrd="0" presId="urn:microsoft.com/office/officeart/2005/8/layout/process5"/>
    <dgm:cxn modelId="{67E96198-073D-46AD-BEFD-340F69CEAC85}" type="presOf" srcId="{11AC920C-9F7A-4226-957A-FAD89F638EDD}" destId="{4FF5C64E-0A77-44C0-9FCD-2A2A149ABEFF}" srcOrd="1" destOrd="0" presId="urn:microsoft.com/office/officeart/2005/8/layout/process5"/>
    <dgm:cxn modelId="{FDF54143-3F6D-4C10-82C8-C375FE3B0FD0}" type="presOf" srcId="{0AF92A87-1C9C-4CD1-92C1-F6699EE72E67}" destId="{3D5728BE-685A-4E9F-B411-11DACFEDB308}" srcOrd="0" destOrd="0" presId="urn:microsoft.com/office/officeart/2005/8/layout/process5"/>
    <dgm:cxn modelId="{57817D2F-788D-4B73-8BD5-27F117E88C3A}" srcId="{149A4A5E-DB88-45EB-974F-A6B8705D7E95}" destId="{35385C59-E179-4E28-BBFA-C40C32A9FD7B}" srcOrd="5" destOrd="0" parTransId="{5B1E8D2C-5D18-4B51-B7F1-D5AFCE635FDB}" sibTransId="{11AC920C-9F7A-4226-957A-FAD89F638EDD}"/>
    <dgm:cxn modelId="{1FE9D8B7-C108-4263-81F5-6C5FBFC522B7}" type="presOf" srcId="{A73DF714-C013-4C18-BA76-BF918D66E5E4}" destId="{2E9B43E9-5CC8-4829-8FDB-58AC5624EC32}" srcOrd="0" destOrd="0" presId="urn:microsoft.com/office/officeart/2005/8/layout/process5"/>
    <dgm:cxn modelId="{1174F6CC-69C7-479D-9576-CAE5AF8629A9}" type="presOf" srcId="{A53213FE-1A44-468F-9C55-9DFC5DB82AF9}" destId="{E8ED975B-01F2-46A5-98A9-DA4AC95BE16F}" srcOrd="0" destOrd="0" presId="urn:microsoft.com/office/officeart/2005/8/layout/process5"/>
    <dgm:cxn modelId="{93AA2D52-FAE7-4507-82F4-E4C0C10BC7F2}" type="presOf" srcId="{7FDCD252-8DF8-4944-A729-0E9DE8122EB8}" destId="{D93F196D-A958-41F6-9508-E50EB599DFBA}" srcOrd="0" destOrd="0" presId="urn:microsoft.com/office/officeart/2005/8/layout/process5"/>
    <dgm:cxn modelId="{7E07BEA7-65F1-4D62-AA85-4274E9468B24}" srcId="{149A4A5E-DB88-45EB-974F-A6B8705D7E95}" destId="{0AF92A87-1C9C-4CD1-92C1-F6699EE72E67}" srcOrd="3" destOrd="0" parTransId="{DAAB118F-80B8-4B23-8C05-C6617B62A283}" sibTransId="{A73DF714-C013-4C18-BA76-BF918D66E5E4}"/>
    <dgm:cxn modelId="{0F3B4D1C-BB8F-4D76-B798-826C7FD0DC28}" type="presOf" srcId="{A73DF714-C013-4C18-BA76-BF918D66E5E4}" destId="{EA558655-7DB2-4F68-804E-CE5115C19236}" srcOrd="1" destOrd="0" presId="urn:microsoft.com/office/officeart/2005/8/layout/process5"/>
    <dgm:cxn modelId="{E608108F-2AE9-42FB-83B4-F8D044B0A88D}" type="presOf" srcId="{6E54D1EB-7997-43DF-B6D1-08E675EFE387}" destId="{E4A26F93-BB4B-4EA7-AABD-5D0ADC6A2402}" srcOrd="1" destOrd="0" presId="urn:microsoft.com/office/officeart/2005/8/layout/process5"/>
    <dgm:cxn modelId="{FF5A3209-224B-45C1-AA29-422D89B8B0E3}" srcId="{149A4A5E-DB88-45EB-974F-A6B8705D7E95}" destId="{6FC10300-5A2C-4226-9D5C-73CF778B7158}" srcOrd="2" destOrd="0" parTransId="{6C680E77-420E-4EC2-9E05-1F27BBFECA0D}" sibTransId="{C904E0EE-3EFE-4714-B8F1-CBE5E8C6CAF2}"/>
    <dgm:cxn modelId="{DBEE0AA1-D6D5-4A4B-B17F-9D75485E1EE1}" srcId="{149A4A5E-DB88-45EB-974F-A6B8705D7E95}" destId="{8BCCA520-714D-48AE-9AE8-56D10939F049}" srcOrd="1" destOrd="0" parTransId="{C61E8BF9-8642-4849-B5FA-A15E402DE008}" sibTransId="{87A077EC-BE59-44DF-AA5A-3D01F5BCE980}"/>
    <dgm:cxn modelId="{9632ED11-78E3-4565-AF7D-92FC811A9BA6}" type="presOf" srcId="{6FC10300-5A2C-4226-9D5C-73CF778B7158}" destId="{D23C8A19-160D-4A78-8301-F5F0513274B6}" srcOrd="0" destOrd="0" presId="urn:microsoft.com/office/officeart/2005/8/layout/process5"/>
    <dgm:cxn modelId="{B750C696-E084-4F65-8905-7AD8470B0473}" type="presOf" srcId="{03C2EF7D-2618-45C3-8800-4CA07E357759}" destId="{C7435FFC-E31F-484C-AA5B-C5E668012697}" srcOrd="0" destOrd="0" presId="urn:microsoft.com/office/officeart/2005/8/layout/process5"/>
    <dgm:cxn modelId="{5372B795-2181-4C4C-9CBB-1C5BA6E40C0E}" type="presOf" srcId="{87A077EC-BE59-44DF-AA5A-3D01F5BCE980}" destId="{E27EAB51-133F-45B5-BB3C-912BAFBDC1EB}" srcOrd="0" destOrd="0" presId="urn:microsoft.com/office/officeart/2005/8/layout/process5"/>
    <dgm:cxn modelId="{2A657F75-D916-438C-AAD0-C688F4450629}" srcId="{149A4A5E-DB88-45EB-974F-A6B8705D7E95}" destId="{5809882C-3BC0-4917-A740-77C3657BAB72}" srcOrd="6" destOrd="0" parTransId="{75DE45A8-062A-464E-959E-2AC24C865D3F}" sibTransId="{6E54D1EB-7997-43DF-B6D1-08E675EFE387}"/>
    <dgm:cxn modelId="{77AE193B-11A0-408D-9F71-BA4A7E1DBB09}" type="presOf" srcId="{C904E0EE-3EFE-4714-B8F1-CBE5E8C6CAF2}" destId="{26E2FF0F-96BA-413E-801F-7B33406A8CA9}" srcOrd="0" destOrd="0" presId="urn:microsoft.com/office/officeart/2005/8/layout/process5"/>
    <dgm:cxn modelId="{BB4E6E66-0E53-44EB-9A13-8B61D0CD366B}" type="presOf" srcId="{C904E0EE-3EFE-4714-B8F1-CBE5E8C6CAF2}" destId="{A5966AE0-4515-4ED5-BE26-B55CE6382B8D}" srcOrd="1" destOrd="0" presId="urn:microsoft.com/office/officeart/2005/8/layout/process5"/>
    <dgm:cxn modelId="{00EA094B-1D52-417C-BFC3-1D82A62DD851}" type="presOf" srcId="{149A4A5E-DB88-45EB-974F-A6B8705D7E95}" destId="{5BFD6BCA-8854-41EB-8447-7EF4B9251957}" srcOrd="0" destOrd="0" presId="urn:microsoft.com/office/officeart/2005/8/layout/process5"/>
    <dgm:cxn modelId="{B5E4CC1E-3FF4-4A4F-9253-D450C612E9F0}" type="presOf" srcId="{6E54D1EB-7997-43DF-B6D1-08E675EFE387}" destId="{8BD6D58B-1D77-4739-A45C-6EFC8ACF3D5E}" srcOrd="0" destOrd="0" presId="urn:microsoft.com/office/officeart/2005/8/layout/process5"/>
    <dgm:cxn modelId="{13E98743-274A-4AB1-B895-4CF961AD928E}" type="presOf" srcId="{DF045A56-18FF-44E5-BC51-C41FECD2CEA7}" destId="{B0E789D0-D0C8-43B0-A839-CA6015BEB8BC}" srcOrd="0" destOrd="0" presId="urn:microsoft.com/office/officeart/2005/8/layout/process5"/>
    <dgm:cxn modelId="{785D9738-7901-4E5E-80BE-89A318392F14}" type="presOf" srcId="{11AC920C-9F7A-4226-957A-FAD89F638EDD}" destId="{F5BF4CD1-FEB2-45F7-AC6C-7AB4C69D0B56}" srcOrd="0" destOrd="0" presId="urn:microsoft.com/office/officeart/2005/8/layout/process5"/>
    <dgm:cxn modelId="{BE9CAF80-BAA4-4727-B35D-79A84E1A19CC}" type="presOf" srcId="{8BCCA520-714D-48AE-9AE8-56D10939F049}" destId="{215958AF-5DEB-4BC6-95B3-9407C0D994E6}" srcOrd="0" destOrd="0" presId="urn:microsoft.com/office/officeart/2005/8/layout/process5"/>
    <dgm:cxn modelId="{DA254426-B0BC-4218-91BC-C46A6D349956}" type="presOf" srcId="{FD610F36-137E-40FF-95C6-7D4ED5623073}" destId="{474D1BD3-B7AD-4C45-B975-D033B0EAE4C2}" srcOrd="1" destOrd="0" presId="urn:microsoft.com/office/officeart/2005/8/layout/process5"/>
    <dgm:cxn modelId="{7ADF69EE-2B23-4359-A705-1F989330CAE8}" type="presOf" srcId="{5809882C-3BC0-4917-A740-77C3657BAB72}" destId="{0B8E690C-19B2-4D3D-8656-CF2B85E1AD29}" srcOrd="0" destOrd="0" presId="urn:microsoft.com/office/officeart/2005/8/layout/process5"/>
    <dgm:cxn modelId="{69A81B92-582C-4520-9408-3CD050B96FAC}" type="presOf" srcId="{587B1895-5F37-42ED-8F6B-6787AC921FA1}" destId="{469C93AA-B622-47D0-B59B-C7937E06F940}" srcOrd="1" destOrd="0" presId="urn:microsoft.com/office/officeart/2005/8/layout/process5"/>
    <dgm:cxn modelId="{2DB70994-9EB8-431C-BD80-F4910051B133}" srcId="{149A4A5E-DB88-45EB-974F-A6B8705D7E95}" destId="{DF045A56-18FF-44E5-BC51-C41FECD2CEA7}" srcOrd="7" destOrd="0" parTransId="{8D49A7D7-3937-43D6-B5C1-DC87013F0B1D}" sibTransId="{587B1895-5F37-42ED-8F6B-6787AC921FA1}"/>
    <dgm:cxn modelId="{354BB316-3878-4D63-A93A-35ED606B0935}" srcId="{149A4A5E-DB88-45EB-974F-A6B8705D7E95}" destId="{A53213FE-1A44-468F-9C55-9DFC5DB82AF9}" srcOrd="8" destOrd="0" parTransId="{AFFFF0AC-DEB2-4235-8ACE-62B5D326AF4F}" sibTransId="{3CA9D719-B1C1-4372-A6D0-AAA2984D900C}"/>
    <dgm:cxn modelId="{FCB2DE56-F3FF-4F13-A763-79DD5409AEC0}" type="presOf" srcId="{87A077EC-BE59-44DF-AA5A-3D01F5BCE980}" destId="{2D8EE085-EF29-4AD2-BC71-F43564289FB6}" srcOrd="1" destOrd="0" presId="urn:microsoft.com/office/officeart/2005/8/layout/process5"/>
    <dgm:cxn modelId="{6C0FC03D-2C8C-4B25-88E9-ACE33446E777}" type="presParOf" srcId="{5BFD6BCA-8854-41EB-8447-7EF4B9251957}" destId="{D93F196D-A958-41F6-9508-E50EB599DFBA}" srcOrd="0" destOrd="0" presId="urn:microsoft.com/office/officeart/2005/8/layout/process5"/>
    <dgm:cxn modelId="{EF871DDC-DE3A-4D71-8E8B-C00D45DD94EE}" type="presParOf" srcId="{5BFD6BCA-8854-41EB-8447-7EF4B9251957}" destId="{D12DBEDC-C46C-43D9-AB71-0D063D484771}" srcOrd="1" destOrd="0" presId="urn:microsoft.com/office/officeart/2005/8/layout/process5"/>
    <dgm:cxn modelId="{5BC26E34-02E4-4637-BB3D-563F6BBF95CE}" type="presParOf" srcId="{D12DBEDC-C46C-43D9-AB71-0D063D484771}" destId="{474D1BD3-B7AD-4C45-B975-D033B0EAE4C2}" srcOrd="0" destOrd="0" presId="urn:microsoft.com/office/officeart/2005/8/layout/process5"/>
    <dgm:cxn modelId="{47DE4741-84EA-4053-B239-B0E1EA9A88DC}" type="presParOf" srcId="{5BFD6BCA-8854-41EB-8447-7EF4B9251957}" destId="{215958AF-5DEB-4BC6-95B3-9407C0D994E6}" srcOrd="2" destOrd="0" presId="urn:microsoft.com/office/officeart/2005/8/layout/process5"/>
    <dgm:cxn modelId="{C3F25CA7-B4C7-4FCA-ADC5-DBE9E1CB9DD4}" type="presParOf" srcId="{5BFD6BCA-8854-41EB-8447-7EF4B9251957}" destId="{E27EAB51-133F-45B5-BB3C-912BAFBDC1EB}" srcOrd="3" destOrd="0" presId="urn:microsoft.com/office/officeart/2005/8/layout/process5"/>
    <dgm:cxn modelId="{B9AA8D85-6CCE-4010-8A59-463BD700BF64}" type="presParOf" srcId="{E27EAB51-133F-45B5-BB3C-912BAFBDC1EB}" destId="{2D8EE085-EF29-4AD2-BC71-F43564289FB6}" srcOrd="0" destOrd="0" presId="urn:microsoft.com/office/officeart/2005/8/layout/process5"/>
    <dgm:cxn modelId="{93025C16-7070-4ADA-8CC5-E3E3AC060DCB}" type="presParOf" srcId="{5BFD6BCA-8854-41EB-8447-7EF4B9251957}" destId="{D23C8A19-160D-4A78-8301-F5F0513274B6}" srcOrd="4" destOrd="0" presId="urn:microsoft.com/office/officeart/2005/8/layout/process5"/>
    <dgm:cxn modelId="{4C44BA49-8CA7-419E-B444-13C83DAA4A66}" type="presParOf" srcId="{5BFD6BCA-8854-41EB-8447-7EF4B9251957}" destId="{26E2FF0F-96BA-413E-801F-7B33406A8CA9}" srcOrd="5" destOrd="0" presId="urn:microsoft.com/office/officeart/2005/8/layout/process5"/>
    <dgm:cxn modelId="{CEAD15E4-C8B1-47FC-93F7-44FD7B1A46C9}" type="presParOf" srcId="{26E2FF0F-96BA-413E-801F-7B33406A8CA9}" destId="{A5966AE0-4515-4ED5-BE26-B55CE6382B8D}" srcOrd="0" destOrd="0" presId="urn:microsoft.com/office/officeart/2005/8/layout/process5"/>
    <dgm:cxn modelId="{1701CC8F-647D-4EBC-8C9E-C602AF75D7F1}" type="presParOf" srcId="{5BFD6BCA-8854-41EB-8447-7EF4B9251957}" destId="{3D5728BE-685A-4E9F-B411-11DACFEDB308}" srcOrd="6" destOrd="0" presId="urn:microsoft.com/office/officeart/2005/8/layout/process5"/>
    <dgm:cxn modelId="{E0A77879-C58A-4161-8377-FE44159E2253}" type="presParOf" srcId="{5BFD6BCA-8854-41EB-8447-7EF4B9251957}" destId="{2E9B43E9-5CC8-4829-8FDB-58AC5624EC32}" srcOrd="7" destOrd="0" presId="urn:microsoft.com/office/officeart/2005/8/layout/process5"/>
    <dgm:cxn modelId="{E3644384-5C49-4991-9FDE-DB3F0FE4C6EE}" type="presParOf" srcId="{2E9B43E9-5CC8-4829-8FDB-58AC5624EC32}" destId="{EA558655-7DB2-4F68-804E-CE5115C19236}" srcOrd="0" destOrd="0" presId="urn:microsoft.com/office/officeart/2005/8/layout/process5"/>
    <dgm:cxn modelId="{91B91F24-82DF-4CA2-8217-C5DAABADF3F8}" type="presParOf" srcId="{5BFD6BCA-8854-41EB-8447-7EF4B9251957}" destId="{EDDE99BC-BB56-4337-AF86-10556BEDA260}" srcOrd="8" destOrd="0" presId="urn:microsoft.com/office/officeart/2005/8/layout/process5"/>
    <dgm:cxn modelId="{B6F4AC3F-67C2-4620-B697-FDBCF523391C}" type="presParOf" srcId="{5BFD6BCA-8854-41EB-8447-7EF4B9251957}" destId="{C7435FFC-E31F-484C-AA5B-C5E668012697}" srcOrd="9" destOrd="0" presId="urn:microsoft.com/office/officeart/2005/8/layout/process5"/>
    <dgm:cxn modelId="{31EB6E9E-6D63-4044-AE37-5E6AA620D8B8}" type="presParOf" srcId="{C7435FFC-E31F-484C-AA5B-C5E668012697}" destId="{9948012E-6894-4BBA-B3D0-BAFB97474B85}" srcOrd="0" destOrd="0" presId="urn:microsoft.com/office/officeart/2005/8/layout/process5"/>
    <dgm:cxn modelId="{F10745D4-95F3-4D16-A194-7B7EF59BCD15}" type="presParOf" srcId="{5BFD6BCA-8854-41EB-8447-7EF4B9251957}" destId="{5D4BF092-C8BB-4A9D-9247-7F5B2DDC4DAC}" srcOrd="10" destOrd="0" presId="urn:microsoft.com/office/officeart/2005/8/layout/process5"/>
    <dgm:cxn modelId="{FB77D02D-4FB5-48E8-9F89-468E030A2CD8}" type="presParOf" srcId="{5BFD6BCA-8854-41EB-8447-7EF4B9251957}" destId="{F5BF4CD1-FEB2-45F7-AC6C-7AB4C69D0B56}" srcOrd="11" destOrd="0" presId="urn:microsoft.com/office/officeart/2005/8/layout/process5"/>
    <dgm:cxn modelId="{582F599A-4E59-4556-86CC-5E721F48071C}" type="presParOf" srcId="{F5BF4CD1-FEB2-45F7-AC6C-7AB4C69D0B56}" destId="{4FF5C64E-0A77-44C0-9FCD-2A2A149ABEFF}" srcOrd="0" destOrd="0" presId="urn:microsoft.com/office/officeart/2005/8/layout/process5"/>
    <dgm:cxn modelId="{26CA79B0-4091-40EF-A174-74CE93C9FCF3}" type="presParOf" srcId="{5BFD6BCA-8854-41EB-8447-7EF4B9251957}" destId="{0B8E690C-19B2-4D3D-8656-CF2B85E1AD29}" srcOrd="12" destOrd="0" presId="urn:microsoft.com/office/officeart/2005/8/layout/process5"/>
    <dgm:cxn modelId="{7D61994F-2E7A-4AD5-9857-A67322FB5C56}" type="presParOf" srcId="{5BFD6BCA-8854-41EB-8447-7EF4B9251957}" destId="{8BD6D58B-1D77-4739-A45C-6EFC8ACF3D5E}" srcOrd="13" destOrd="0" presId="urn:microsoft.com/office/officeart/2005/8/layout/process5"/>
    <dgm:cxn modelId="{D2559C6E-45AD-44B2-A414-9E36E0B3E3C0}" type="presParOf" srcId="{8BD6D58B-1D77-4739-A45C-6EFC8ACF3D5E}" destId="{E4A26F93-BB4B-4EA7-AABD-5D0ADC6A2402}" srcOrd="0" destOrd="0" presId="urn:microsoft.com/office/officeart/2005/8/layout/process5"/>
    <dgm:cxn modelId="{EB7E5B47-558E-4629-AF60-3B62879578AC}" type="presParOf" srcId="{5BFD6BCA-8854-41EB-8447-7EF4B9251957}" destId="{B0E789D0-D0C8-43B0-A839-CA6015BEB8BC}" srcOrd="14" destOrd="0" presId="urn:microsoft.com/office/officeart/2005/8/layout/process5"/>
    <dgm:cxn modelId="{A75E170E-2673-4054-B45C-578E8AED9425}" type="presParOf" srcId="{5BFD6BCA-8854-41EB-8447-7EF4B9251957}" destId="{3EEB7D45-25DF-4D64-908C-7E3C00C76869}" srcOrd="15" destOrd="0" presId="urn:microsoft.com/office/officeart/2005/8/layout/process5"/>
    <dgm:cxn modelId="{603F3100-8ABC-48C0-A699-C3D2AD583975}" type="presParOf" srcId="{3EEB7D45-25DF-4D64-908C-7E3C00C76869}" destId="{469C93AA-B622-47D0-B59B-C7937E06F940}" srcOrd="0" destOrd="0" presId="urn:microsoft.com/office/officeart/2005/8/layout/process5"/>
    <dgm:cxn modelId="{4342E5E6-3669-4FDD-A4E3-95675C4967A2}" type="presParOf" srcId="{5BFD6BCA-8854-41EB-8447-7EF4B9251957}" destId="{E8ED975B-01F2-46A5-98A9-DA4AC95BE16F}" srcOrd="16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ADA76-655D-4ED7-A17C-DD74CDFF0548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A3B4BC-41C5-4073-9EBA-14C0591E8157}">
      <dgm:prSet phldrT="[Текст]" custT="1"/>
      <dgm:spPr/>
      <dgm:t>
        <a:bodyPr/>
        <a:lstStyle/>
        <a:p>
          <a:r>
            <a:rPr lang="ru-RU" sz="3600" b="1" dirty="0" smtClean="0"/>
            <a:t>отождествление</a:t>
          </a:r>
          <a:endParaRPr lang="ru-RU" sz="3600" b="1" dirty="0"/>
        </a:p>
      </dgm:t>
    </dgm:pt>
    <dgm:pt modelId="{E8C0EEF8-8119-41CD-A86A-5BEAE2969482}" type="parTrans" cxnId="{A22CBEE4-3B4B-4A55-B91B-3AEE9635010B}">
      <dgm:prSet/>
      <dgm:spPr/>
      <dgm:t>
        <a:bodyPr/>
        <a:lstStyle/>
        <a:p>
          <a:endParaRPr lang="ru-RU" b="1"/>
        </a:p>
      </dgm:t>
    </dgm:pt>
    <dgm:pt modelId="{20B8E1AA-CCC9-46C1-804C-71358CAA1323}" type="sibTrans" cxnId="{A22CBEE4-3B4B-4A55-B91B-3AEE9635010B}">
      <dgm:prSet/>
      <dgm:spPr/>
      <dgm:t>
        <a:bodyPr/>
        <a:lstStyle/>
        <a:p>
          <a:endParaRPr lang="ru-RU" b="1"/>
        </a:p>
      </dgm:t>
    </dgm:pt>
    <dgm:pt modelId="{B7FF9E7E-0DB5-41D2-A9F4-7FC5B79FE1F5}">
      <dgm:prSet phldrT="[Текст]"/>
      <dgm:spPr/>
      <dgm:t>
        <a:bodyPr/>
        <a:lstStyle/>
        <a:p>
          <a:r>
            <a:rPr lang="ru-RU" b="1" dirty="0" smtClean="0"/>
            <a:t>дифференциация</a:t>
          </a:r>
          <a:endParaRPr lang="ru-RU" b="1" dirty="0"/>
        </a:p>
      </dgm:t>
    </dgm:pt>
    <dgm:pt modelId="{88456C87-C2FF-4EDE-8609-2370CD86770C}" type="parTrans" cxnId="{4D114E38-3AF2-446B-A675-DE9DDCBD2BF8}">
      <dgm:prSet/>
      <dgm:spPr/>
      <dgm:t>
        <a:bodyPr/>
        <a:lstStyle/>
        <a:p>
          <a:endParaRPr lang="ru-RU" b="1"/>
        </a:p>
      </dgm:t>
    </dgm:pt>
    <dgm:pt modelId="{8CD16055-19F8-40D0-80F8-1B69DCDEDBB1}" type="sibTrans" cxnId="{4D114E38-3AF2-446B-A675-DE9DDCBD2BF8}">
      <dgm:prSet/>
      <dgm:spPr/>
      <dgm:t>
        <a:bodyPr/>
        <a:lstStyle/>
        <a:p>
          <a:endParaRPr lang="ru-RU" b="1"/>
        </a:p>
      </dgm:t>
    </dgm:pt>
    <dgm:pt modelId="{4EC8EE61-AC84-4E8E-B2D9-2A0E960422E9}" type="pres">
      <dgm:prSet presAssocID="{328ADA76-655D-4ED7-A17C-DD74CDFF05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A7A357-278D-4D9D-81FF-CBE71C6FF100}" type="pres">
      <dgm:prSet presAssocID="{328ADA76-655D-4ED7-A17C-DD74CDFF0548}" presName="divider" presStyleLbl="fgShp" presStyleIdx="0" presStyleCnt="1"/>
      <dgm:spPr>
        <a:solidFill>
          <a:schemeClr val="accent4">
            <a:lumMod val="50000"/>
          </a:schemeClr>
        </a:solidFill>
      </dgm:spPr>
    </dgm:pt>
    <dgm:pt modelId="{ADBF42B8-6308-4770-9F39-89B3770966AE}" type="pres">
      <dgm:prSet presAssocID="{47A3B4BC-41C5-4073-9EBA-14C0591E8157}" presName="downArrow" presStyleLbl="node1" presStyleIdx="0" presStyleCnt="2"/>
      <dgm:spPr/>
    </dgm:pt>
    <dgm:pt modelId="{4E763D65-A760-4E53-811D-83E599C11A41}" type="pres">
      <dgm:prSet presAssocID="{47A3B4BC-41C5-4073-9EBA-14C0591E8157}" presName="downArrowText" presStyleLbl="revTx" presStyleIdx="0" presStyleCnt="2" custScaleX="171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11C1-3578-448A-8766-E6A8CC655238}" type="pres">
      <dgm:prSet presAssocID="{B7FF9E7E-0DB5-41D2-A9F4-7FC5B79FE1F5}" presName="upArrow" presStyleLbl="node1" presStyleIdx="1" presStyleCnt="2"/>
      <dgm:spPr/>
    </dgm:pt>
    <dgm:pt modelId="{6549FAE8-7D52-4D86-9756-83412F894ABB}" type="pres">
      <dgm:prSet presAssocID="{B7FF9E7E-0DB5-41D2-A9F4-7FC5B79FE1F5}" presName="upArrowText" presStyleLbl="revTx" presStyleIdx="1" presStyleCnt="2" custScaleX="206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CBEE4-3B4B-4A55-B91B-3AEE9635010B}" srcId="{328ADA76-655D-4ED7-A17C-DD74CDFF0548}" destId="{47A3B4BC-41C5-4073-9EBA-14C0591E8157}" srcOrd="0" destOrd="0" parTransId="{E8C0EEF8-8119-41CD-A86A-5BEAE2969482}" sibTransId="{20B8E1AA-CCC9-46C1-804C-71358CAA1323}"/>
    <dgm:cxn modelId="{6B8A2CE0-A815-4C74-80B3-97FA89D162FC}" type="presOf" srcId="{B7FF9E7E-0DB5-41D2-A9F4-7FC5B79FE1F5}" destId="{6549FAE8-7D52-4D86-9756-83412F894ABB}" srcOrd="0" destOrd="0" presId="urn:microsoft.com/office/officeart/2005/8/layout/arrow3"/>
    <dgm:cxn modelId="{ADD144B4-59D8-4D73-9773-BD0265732D6F}" type="presOf" srcId="{328ADA76-655D-4ED7-A17C-DD74CDFF0548}" destId="{4EC8EE61-AC84-4E8E-B2D9-2A0E960422E9}" srcOrd="0" destOrd="0" presId="urn:microsoft.com/office/officeart/2005/8/layout/arrow3"/>
    <dgm:cxn modelId="{4D114E38-3AF2-446B-A675-DE9DDCBD2BF8}" srcId="{328ADA76-655D-4ED7-A17C-DD74CDFF0548}" destId="{B7FF9E7E-0DB5-41D2-A9F4-7FC5B79FE1F5}" srcOrd="1" destOrd="0" parTransId="{88456C87-C2FF-4EDE-8609-2370CD86770C}" sibTransId="{8CD16055-19F8-40D0-80F8-1B69DCDEDBB1}"/>
    <dgm:cxn modelId="{D64C6BCC-90B9-47FE-9780-3A9093262302}" type="presOf" srcId="{47A3B4BC-41C5-4073-9EBA-14C0591E8157}" destId="{4E763D65-A760-4E53-811D-83E599C11A41}" srcOrd="0" destOrd="0" presId="urn:microsoft.com/office/officeart/2005/8/layout/arrow3"/>
    <dgm:cxn modelId="{716F8568-0158-40A8-A636-A0128BB5B92B}" type="presParOf" srcId="{4EC8EE61-AC84-4E8E-B2D9-2A0E960422E9}" destId="{65A7A357-278D-4D9D-81FF-CBE71C6FF100}" srcOrd="0" destOrd="0" presId="urn:microsoft.com/office/officeart/2005/8/layout/arrow3"/>
    <dgm:cxn modelId="{48F20A05-7417-4915-9043-4A6BE366F82D}" type="presParOf" srcId="{4EC8EE61-AC84-4E8E-B2D9-2A0E960422E9}" destId="{ADBF42B8-6308-4770-9F39-89B3770966AE}" srcOrd="1" destOrd="0" presId="urn:microsoft.com/office/officeart/2005/8/layout/arrow3"/>
    <dgm:cxn modelId="{A038FAA4-08A5-410E-AE8B-C3868F4EB2BA}" type="presParOf" srcId="{4EC8EE61-AC84-4E8E-B2D9-2A0E960422E9}" destId="{4E763D65-A760-4E53-811D-83E599C11A41}" srcOrd="2" destOrd="0" presId="urn:microsoft.com/office/officeart/2005/8/layout/arrow3"/>
    <dgm:cxn modelId="{A4553C8C-E85B-4803-A739-F1AB7E11F516}" type="presParOf" srcId="{4EC8EE61-AC84-4E8E-B2D9-2A0E960422E9}" destId="{F40111C1-3578-448A-8766-E6A8CC655238}" srcOrd="3" destOrd="0" presId="urn:microsoft.com/office/officeart/2005/8/layout/arrow3"/>
    <dgm:cxn modelId="{E4329E98-291F-4983-8672-25B5ED84C824}" type="presParOf" srcId="{4EC8EE61-AC84-4E8E-B2D9-2A0E960422E9}" destId="{6549FAE8-7D52-4D86-9756-83412F894ABB}" srcOrd="4" destOrd="0" presId="urn:microsoft.com/office/officeart/2005/8/layout/arrow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80460-C7CD-4EB7-94A0-8FDB921CD99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87D099-F082-41C0-A1F0-51AAF3A40270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потребностно-мотивационный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B0160D18-B5D2-4D29-895C-829AF24E2858}" type="parTrans" cxnId="{FEFFE0D2-233C-4834-BAA6-29A83346D0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8C8B446-32EA-4368-9A1E-B28727E3013C}" type="sibTrans" cxnId="{FEFFE0D2-233C-4834-BAA6-29A83346D0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0DF442B-24F1-48CF-ABD8-90D60A3D9F76}">
      <dgm:prSet phldrT="[Текст]" custT="1"/>
      <dgm:spPr/>
      <dgm:t>
        <a:bodyPr/>
        <a:lstStyle/>
        <a:p>
          <a:r>
            <a:rPr lang="ru-RU" sz="2700" b="1" dirty="0" smtClean="0">
              <a:solidFill>
                <a:schemeClr val="tx1"/>
              </a:solidFill>
            </a:rPr>
            <a:t>когнитивный</a:t>
          </a:r>
          <a:endParaRPr lang="ru-RU" sz="2700" b="1" dirty="0">
            <a:solidFill>
              <a:schemeClr val="tx1"/>
            </a:solidFill>
          </a:endParaRPr>
        </a:p>
      </dgm:t>
    </dgm:pt>
    <dgm:pt modelId="{7E61E298-E273-43BA-ACBA-34532EF8FDC5}" type="parTrans" cxnId="{869A1D08-B3C5-44AD-B2C5-5B25171BBC4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4A7408C-0A33-4DA7-9D2D-71E1895B6F57}" type="sibTrans" cxnId="{869A1D08-B3C5-44AD-B2C5-5B25171BBC4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2BF063A-551B-4D57-88DB-16DA7DE01F45}">
      <dgm:prSet phldrT="[Текст]"/>
      <dgm:spPr>
        <a:solidFill>
          <a:srgbClr val="00FF99"/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практически-деятельностный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82EDD4E4-E812-44A4-BF79-60BF630D22EE}" type="parTrans" cxnId="{345568B0-2DE1-4D61-8499-9AD02A3ECEC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5463AA3-9DF2-4D10-9C45-6964E95DDF98}" type="sibTrans" cxnId="{345568B0-2DE1-4D61-8499-9AD02A3ECEC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B93C95E-9154-45C3-8E9B-B921BD87423A}">
      <dgm:prSet/>
      <dgm:spPr>
        <a:solidFill>
          <a:srgbClr val="99FF33"/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ценностно</a:t>
          </a:r>
          <a:r>
            <a:rPr lang="ru-RU" b="1" dirty="0" smtClean="0">
              <a:solidFill>
                <a:schemeClr val="tx1"/>
              </a:solidFill>
            </a:rPr>
            <a:t>-</a:t>
          </a:r>
        </a:p>
        <a:p>
          <a:r>
            <a:rPr lang="ru-RU" b="1" dirty="0" smtClean="0">
              <a:solidFill>
                <a:schemeClr val="tx1"/>
              </a:solidFill>
            </a:rPr>
            <a:t>смысловой </a:t>
          </a:r>
          <a:endParaRPr lang="ru-RU" b="1" dirty="0">
            <a:solidFill>
              <a:schemeClr val="tx1"/>
            </a:solidFill>
          </a:endParaRPr>
        </a:p>
      </dgm:t>
    </dgm:pt>
    <dgm:pt modelId="{BDADA555-6FF8-4FB1-A924-4C995122530F}" type="parTrans" cxnId="{E48577F7-6F31-4D97-A418-01284072CDF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3A062FA-B3E6-45E8-B8A3-75B729601032}" type="sibTrans" cxnId="{E48577F7-6F31-4D97-A418-01284072CDF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DED8F88-CF9E-4972-8491-920827A93162}">
      <dgm:prSet/>
      <dgm:spPr>
        <a:solidFill>
          <a:srgbClr val="00CC6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эмоционально-волевой</a:t>
          </a:r>
          <a:endParaRPr lang="ru-RU" b="1" dirty="0">
            <a:solidFill>
              <a:schemeClr val="tx1"/>
            </a:solidFill>
          </a:endParaRPr>
        </a:p>
      </dgm:t>
    </dgm:pt>
    <dgm:pt modelId="{2EEF31D6-FADD-420B-91D0-B5FE1E1B8EEE}" type="parTrans" cxnId="{3DFE03E6-7228-4F9A-8FBC-76D47EDB83C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A67293B-919E-414F-8253-ECB59BA4C3B8}" type="sibTrans" cxnId="{3DFE03E6-7228-4F9A-8FBC-76D47EDB83C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13E6C93-58D7-484D-8A61-F928914EB3C1}" type="pres">
      <dgm:prSet presAssocID="{12A80460-C7CD-4EB7-94A0-8FDB921CD99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81BBCC-A84E-4D8E-821E-2807509CB7D9}" type="pres">
      <dgm:prSet presAssocID="{12A80460-C7CD-4EB7-94A0-8FDB921CD996}" presName="cycle" presStyleCnt="0"/>
      <dgm:spPr/>
    </dgm:pt>
    <dgm:pt modelId="{7A6505A1-EE4E-4785-AC5B-BB7032B0919F}" type="pres">
      <dgm:prSet presAssocID="{12A80460-C7CD-4EB7-94A0-8FDB921CD996}" presName="centerShape" presStyleCnt="0"/>
      <dgm:spPr/>
    </dgm:pt>
    <dgm:pt modelId="{192E6634-50F0-4155-8EAE-149CD3402E47}" type="pres">
      <dgm:prSet presAssocID="{12A80460-C7CD-4EB7-94A0-8FDB921CD996}" presName="connSite" presStyleLbl="node1" presStyleIdx="0" presStyleCnt="6"/>
      <dgm:spPr/>
    </dgm:pt>
    <dgm:pt modelId="{3DB60F1A-1EBE-4D18-A008-D0A0698CD0B7}" type="pres">
      <dgm:prSet presAssocID="{12A80460-C7CD-4EB7-94A0-8FDB921CD996}" presName="visible" presStyleLbl="node1" presStyleIdx="0" presStyleCnt="6" custScaleX="166665" custScaleY="140090"/>
      <dgm:spPr>
        <a:blipFill rotWithShape="0">
          <a:blip xmlns:r="http://schemas.openxmlformats.org/officeDocument/2006/relationships" r:embed="rId1">
            <a:lum bright="-20000" contrast="20000"/>
          </a:blip>
          <a:stretch>
            <a:fillRect/>
          </a:stretch>
        </a:blipFill>
      </dgm:spPr>
    </dgm:pt>
    <dgm:pt modelId="{A4055955-7332-46A8-B9D3-0E324C1EA545}" type="pres">
      <dgm:prSet presAssocID="{B0160D18-B5D2-4D29-895C-829AF24E2858}" presName="Name25" presStyleLbl="parChTrans1D1" presStyleIdx="0" presStyleCnt="5"/>
      <dgm:spPr/>
      <dgm:t>
        <a:bodyPr/>
        <a:lstStyle/>
        <a:p>
          <a:endParaRPr lang="ru-RU"/>
        </a:p>
      </dgm:t>
    </dgm:pt>
    <dgm:pt modelId="{D41738B2-5CC5-412C-B120-BD46BF864E2B}" type="pres">
      <dgm:prSet presAssocID="{6F87D099-F082-41C0-A1F0-51AAF3A40270}" presName="node" presStyleCnt="0"/>
      <dgm:spPr/>
    </dgm:pt>
    <dgm:pt modelId="{3029A97A-CF3A-4692-9191-F54562FC6DE8}" type="pres">
      <dgm:prSet presAssocID="{6F87D099-F082-41C0-A1F0-51AAF3A40270}" presName="parentNode" presStyleLbl="node1" presStyleIdx="1" presStyleCnt="6" custScaleX="37556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E7DC418-E714-4B31-80FA-9AE67BCDE8AF}" type="pres">
      <dgm:prSet presAssocID="{6F87D099-F082-41C0-A1F0-51AAF3A4027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BD2CE-29BE-44CE-9118-C383206CEC3E}" type="pres">
      <dgm:prSet presAssocID="{7E61E298-E273-43BA-ACBA-34532EF8FDC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C1974188-ABC6-4AD8-8417-BD38FA3CEB8D}" type="pres">
      <dgm:prSet presAssocID="{40DF442B-24F1-48CF-ABD8-90D60A3D9F76}" presName="node" presStyleCnt="0"/>
      <dgm:spPr/>
    </dgm:pt>
    <dgm:pt modelId="{D68FFBE5-AA3A-4173-88D7-0076F759A240}" type="pres">
      <dgm:prSet presAssocID="{40DF442B-24F1-48CF-ABD8-90D60A3D9F76}" presName="parentNode" presStyleLbl="node1" presStyleIdx="2" presStyleCnt="6" custScaleX="386966" custScaleY="89375" custLinFactX="99823" custLinFactNeighborX="100000" custLinFactNeighborY="-657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B849B73-2F55-4381-9F76-DA893EC0EFBA}" type="pres">
      <dgm:prSet presAssocID="{40DF442B-24F1-48CF-ABD8-90D60A3D9F7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196BC-5588-40A7-A12B-89C34D7E07B0}" type="pres">
      <dgm:prSet presAssocID="{82EDD4E4-E812-44A4-BF79-60BF630D22EE}" presName="Name25" presStyleLbl="parChTrans1D1" presStyleIdx="2" presStyleCnt="5"/>
      <dgm:spPr/>
      <dgm:t>
        <a:bodyPr/>
        <a:lstStyle/>
        <a:p>
          <a:endParaRPr lang="ru-RU"/>
        </a:p>
      </dgm:t>
    </dgm:pt>
    <dgm:pt modelId="{FA757C71-046F-403E-A0B5-6EBF0E28899B}" type="pres">
      <dgm:prSet presAssocID="{72BF063A-551B-4D57-88DB-16DA7DE01F45}" presName="node" presStyleCnt="0"/>
      <dgm:spPr/>
    </dgm:pt>
    <dgm:pt modelId="{BF8A2D6D-2A10-441E-B650-B1EC134A12AF}" type="pres">
      <dgm:prSet presAssocID="{72BF063A-551B-4D57-88DB-16DA7DE01F45}" presName="parentNode" presStyleLbl="node1" presStyleIdx="3" presStyleCnt="6" custScaleX="404351" custLinFactX="77134" custLinFactNeighborX="100000" custLinFactNeighborY="-2980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D0F7263-559A-43E2-9FA0-EB4EAF8AB227}" type="pres">
      <dgm:prSet presAssocID="{72BF063A-551B-4D57-88DB-16DA7DE01F4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2BC51-474F-4133-BF94-4A21F4806CAD}" type="pres">
      <dgm:prSet presAssocID="{BDADA555-6FF8-4FB1-A924-4C995122530F}" presName="Name25" presStyleLbl="parChTrans1D1" presStyleIdx="3" presStyleCnt="5"/>
      <dgm:spPr/>
      <dgm:t>
        <a:bodyPr/>
        <a:lstStyle/>
        <a:p>
          <a:endParaRPr lang="ru-RU"/>
        </a:p>
      </dgm:t>
    </dgm:pt>
    <dgm:pt modelId="{27F030E2-5ACC-4B29-9AA9-021C029B1BBC}" type="pres">
      <dgm:prSet presAssocID="{7B93C95E-9154-45C3-8E9B-B921BD87423A}" presName="node" presStyleCnt="0"/>
      <dgm:spPr/>
    </dgm:pt>
    <dgm:pt modelId="{347D1727-3030-41A9-8145-80C4C3C79A13}" type="pres">
      <dgm:prSet presAssocID="{7B93C95E-9154-45C3-8E9B-B921BD87423A}" presName="parentNode" presStyleLbl="node1" presStyleIdx="4" presStyleCnt="6" custScaleX="397922" custLinFactX="100000" custLinFactNeighborX="107171" custLinFactNeighborY="-34267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6F3ABB-9627-4FD0-8726-50DBED966754}" type="pres">
      <dgm:prSet presAssocID="{7B93C95E-9154-45C3-8E9B-B921BD87423A}" presName="childNode" presStyleLbl="revTx" presStyleIdx="0" presStyleCnt="0">
        <dgm:presLayoutVars>
          <dgm:bulletEnabled val="1"/>
        </dgm:presLayoutVars>
      </dgm:prSet>
      <dgm:spPr/>
    </dgm:pt>
    <dgm:pt modelId="{AB527DFC-E2A7-4855-9595-E6732A400788}" type="pres">
      <dgm:prSet presAssocID="{2EEF31D6-FADD-420B-91D0-B5FE1E1B8EEE}" presName="Name25" presStyleLbl="parChTrans1D1" presStyleIdx="4" presStyleCnt="5"/>
      <dgm:spPr/>
      <dgm:t>
        <a:bodyPr/>
        <a:lstStyle/>
        <a:p>
          <a:endParaRPr lang="ru-RU"/>
        </a:p>
      </dgm:t>
    </dgm:pt>
    <dgm:pt modelId="{8E307227-1F5A-4002-B31B-AE7C7FA49F02}" type="pres">
      <dgm:prSet presAssocID="{2DED8F88-CF9E-4972-8491-920827A93162}" presName="node" presStyleCnt="0"/>
      <dgm:spPr/>
    </dgm:pt>
    <dgm:pt modelId="{E5DADCE8-D58C-4EAE-82CB-67AB6736811D}" type="pres">
      <dgm:prSet presAssocID="{2DED8F88-CF9E-4972-8491-920827A93162}" presName="parentNode" presStyleLbl="node1" presStyleIdx="5" presStyleCnt="6" custScaleX="346078" custLinFactNeighborX="-1626" custLinFactNeighborY="-8042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568EFB9-3795-4ADD-B1AA-31EBF20A3B37}" type="pres">
      <dgm:prSet presAssocID="{2DED8F88-CF9E-4972-8491-920827A9316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9D5F49C-8870-4383-84BB-9776683CE95B}" type="presOf" srcId="{2EEF31D6-FADD-420B-91D0-B5FE1E1B8EEE}" destId="{AB527DFC-E2A7-4855-9595-E6732A400788}" srcOrd="0" destOrd="0" presId="urn:microsoft.com/office/officeart/2005/8/layout/radial2"/>
    <dgm:cxn modelId="{4FA1C8EE-3034-4B30-B2BF-1E73DB60B76A}" type="presOf" srcId="{7B93C95E-9154-45C3-8E9B-B921BD87423A}" destId="{347D1727-3030-41A9-8145-80C4C3C79A13}" srcOrd="0" destOrd="0" presId="urn:microsoft.com/office/officeart/2005/8/layout/radial2"/>
    <dgm:cxn modelId="{869A1D08-B3C5-44AD-B2C5-5B25171BBC40}" srcId="{12A80460-C7CD-4EB7-94A0-8FDB921CD996}" destId="{40DF442B-24F1-48CF-ABD8-90D60A3D9F76}" srcOrd="1" destOrd="0" parTransId="{7E61E298-E273-43BA-ACBA-34532EF8FDC5}" sibTransId="{B4A7408C-0A33-4DA7-9D2D-71E1895B6F57}"/>
    <dgm:cxn modelId="{345568B0-2DE1-4D61-8499-9AD02A3ECECE}" srcId="{12A80460-C7CD-4EB7-94A0-8FDB921CD996}" destId="{72BF063A-551B-4D57-88DB-16DA7DE01F45}" srcOrd="2" destOrd="0" parTransId="{82EDD4E4-E812-44A4-BF79-60BF630D22EE}" sibTransId="{85463AA3-9DF2-4D10-9C45-6964E95DDF98}"/>
    <dgm:cxn modelId="{A43BEC4B-1521-4547-9A89-3ECFBAA08F43}" type="presOf" srcId="{2DED8F88-CF9E-4972-8491-920827A93162}" destId="{E5DADCE8-D58C-4EAE-82CB-67AB6736811D}" srcOrd="0" destOrd="0" presId="urn:microsoft.com/office/officeart/2005/8/layout/radial2"/>
    <dgm:cxn modelId="{A87ED688-5887-464D-AE8C-5F50423716DC}" type="presOf" srcId="{72BF063A-551B-4D57-88DB-16DA7DE01F45}" destId="{BF8A2D6D-2A10-441E-B650-B1EC134A12AF}" srcOrd="0" destOrd="0" presId="urn:microsoft.com/office/officeart/2005/8/layout/radial2"/>
    <dgm:cxn modelId="{E48577F7-6F31-4D97-A418-01284072CDF5}" srcId="{12A80460-C7CD-4EB7-94A0-8FDB921CD996}" destId="{7B93C95E-9154-45C3-8E9B-B921BD87423A}" srcOrd="3" destOrd="0" parTransId="{BDADA555-6FF8-4FB1-A924-4C995122530F}" sibTransId="{23A062FA-B3E6-45E8-B8A3-75B729601032}"/>
    <dgm:cxn modelId="{B6B1AED8-AE86-453D-86BF-4CD5C4B6A65A}" type="presOf" srcId="{BDADA555-6FF8-4FB1-A924-4C995122530F}" destId="{BA72BC51-474F-4133-BF94-4A21F4806CAD}" srcOrd="0" destOrd="0" presId="urn:microsoft.com/office/officeart/2005/8/layout/radial2"/>
    <dgm:cxn modelId="{9914C7E0-AB14-48D3-B396-5196329DAB55}" type="presOf" srcId="{40DF442B-24F1-48CF-ABD8-90D60A3D9F76}" destId="{D68FFBE5-AA3A-4173-88D7-0076F759A240}" srcOrd="0" destOrd="0" presId="urn:microsoft.com/office/officeart/2005/8/layout/radial2"/>
    <dgm:cxn modelId="{C53F7F2B-EE69-4642-9F1E-5B50DACA2A68}" type="presOf" srcId="{6F87D099-F082-41C0-A1F0-51AAF3A40270}" destId="{3029A97A-CF3A-4692-9191-F54562FC6DE8}" srcOrd="0" destOrd="0" presId="urn:microsoft.com/office/officeart/2005/8/layout/radial2"/>
    <dgm:cxn modelId="{AB5F3B20-9F7C-439F-AF2C-15C1909C2EA7}" type="presOf" srcId="{B0160D18-B5D2-4D29-895C-829AF24E2858}" destId="{A4055955-7332-46A8-B9D3-0E324C1EA545}" srcOrd="0" destOrd="0" presId="urn:microsoft.com/office/officeart/2005/8/layout/radial2"/>
    <dgm:cxn modelId="{3DFE03E6-7228-4F9A-8FBC-76D47EDB83CA}" srcId="{12A80460-C7CD-4EB7-94A0-8FDB921CD996}" destId="{2DED8F88-CF9E-4972-8491-920827A93162}" srcOrd="4" destOrd="0" parTransId="{2EEF31D6-FADD-420B-91D0-B5FE1E1B8EEE}" sibTransId="{7A67293B-919E-414F-8253-ECB59BA4C3B8}"/>
    <dgm:cxn modelId="{70F488E8-1299-46B9-837D-745126A35751}" type="presOf" srcId="{12A80460-C7CD-4EB7-94A0-8FDB921CD996}" destId="{613E6C93-58D7-484D-8A61-F928914EB3C1}" srcOrd="0" destOrd="0" presId="urn:microsoft.com/office/officeart/2005/8/layout/radial2"/>
    <dgm:cxn modelId="{FEFFE0D2-233C-4834-BAA6-29A83346D0F0}" srcId="{12A80460-C7CD-4EB7-94A0-8FDB921CD996}" destId="{6F87D099-F082-41C0-A1F0-51AAF3A40270}" srcOrd="0" destOrd="0" parTransId="{B0160D18-B5D2-4D29-895C-829AF24E2858}" sibTransId="{E8C8B446-32EA-4368-9A1E-B28727E3013C}"/>
    <dgm:cxn modelId="{4CC452D3-6042-49CF-8560-DD737BC76F38}" type="presOf" srcId="{82EDD4E4-E812-44A4-BF79-60BF630D22EE}" destId="{377196BC-5588-40A7-A12B-89C34D7E07B0}" srcOrd="0" destOrd="0" presId="urn:microsoft.com/office/officeart/2005/8/layout/radial2"/>
    <dgm:cxn modelId="{0BD1EB92-443A-47FD-B9C2-CC1542337841}" type="presOf" srcId="{7E61E298-E273-43BA-ACBA-34532EF8FDC5}" destId="{9DABD2CE-29BE-44CE-9118-C383206CEC3E}" srcOrd="0" destOrd="0" presId="urn:microsoft.com/office/officeart/2005/8/layout/radial2"/>
    <dgm:cxn modelId="{72AECB38-6939-43F8-90BD-CCABCBC99DD0}" type="presParOf" srcId="{613E6C93-58D7-484D-8A61-F928914EB3C1}" destId="{6F81BBCC-A84E-4D8E-821E-2807509CB7D9}" srcOrd="0" destOrd="0" presId="urn:microsoft.com/office/officeart/2005/8/layout/radial2"/>
    <dgm:cxn modelId="{B47E3F38-2818-4BD0-B358-9982CE49D5D4}" type="presParOf" srcId="{6F81BBCC-A84E-4D8E-821E-2807509CB7D9}" destId="{7A6505A1-EE4E-4785-AC5B-BB7032B0919F}" srcOrd="0" destOrd="0" presId="urn:microsoft.com/office/officeart/2005/8/layout/radial2"/>
    <dgm:cxn modelId="{C1F4C465-CDCE-48A9-8E82-9BC2E39AC6E0}" type="presParOf" srcId="{7A6505A1-EE4E-4785-AC5B-BB7032B0919F}" destId="{192E6634-50F0-4155-8EAE-149CD3402E47}" srcOrd="0" destOrd="0" presId="urn:microsoft.com/office/officeart/2005/8/layout/radial2"/>
    <dgm:cxn modelId="{813D1E8E-A994-4169-8022-923082F9FC5F}" type="presParOf" srcId="{7A6505A1-EE4E-4785-AC5B-BB7032B0919F}" destId="{3DB60F1A-1EBE-4D18-A008-D0A0698CD0B7}" srcOrd="1" destOrd="0" presId="urn:microsoft.com/office/officeart/2005/8/layout/radial2"/>
    <dgm:cxn modelId="{66A54008-DA45-42AC-938E-6B24E7AC4CC6}" type="presParOf" srcId="{6F81BBCC-A84E-4D8E-821E-2807509CB7D9}" destId="{A4055955-7332-46A8-B9D3-0E324C1EA545}" srcOrd="1" destOrd="0" presId="urn:microsoft.com/office/officeart/2005/8/layout/radial2"/>
    <dgm:cxn modelId="{AAB46DBC-60ED-48C0-8B48-46F6F3975A44}" type="presParOf" srcId="{6F81BBCC-A84E-4D8E-821E-2807509CB7D9}" destId="{D41738B2-5CC5-412C-B120-BD46BF864E2B}" srcOrd="2" destOrd="0" presId="urn:microsoft.com/office/officeart/2005/8/layout/radial2"/>
    <dgm:cxn modelId="{D116CB2F-3672-4400-AC17-A080E6B80017}" type="presParOf" srcId="{D41738B2-5CC5-412C-B120-BD46BF864E2B}" destId="{3029A97A-CF3A-4692-9191-F54562FC6DE8}" srcOrd="0" destOrd="0" presId="urn:microsoft.com/office/officeart/2005/8/layout/radial2"/>
    <dgm:cxn modelId="{6C78CE99-25EF-43E8-9B34-324D14F265D5}" type="presParOf" srcId="{D41738B2-5CC5-412C-B120-BD46BF864E2B}" destId="{1E7DC418-E714-4B31-80FA-9AE67BCDE8AF}" srcOrd="1" destOrd="0" presId="urn:microsoft.com/office/officeart/2005/8/layout/radial2"/>
    <dgm:cxn modelId="{4FF591CD-5F34-4E0E-A6C8-EC2DEB350D16}" type="presParOf" srcId="{6F81BBCC-A84E-4D8E-821E-2807509CB7D9}" destId="{9DABD2CE-29BE-44CE-9118-C383206CEC3E}" srcOrd="3" destOrd="0" presId="urn:microsoft.com/office/officeart/2005/8/layout/radial2"/>
    <dgm:cxn modelId="{873DC3E8-9730-4B43-8C9F-86D8B0173674}" type="presParOf" srcId="{6F81BBCC-A84E-4D8E-821E-2807509CB7D9}" destId="{C1974188-ABC6-4AD8-8417-BD38FA3CEB8D}" srcOrd="4" destOrd="0" presId="urn:microsoft.com/office/officeart/2005/8/layout/radial2"/>
    <dgm:cxn modelId="{522AE5C7-B637-441F-BC84-1E49F66FB0F5}" type="presParOf" srcId="{C1974188-ABC6-4AD8-8417-BD38FA3CEB8D}" destId="{D68FFBE5-AA3A-4173-88D7-0076F759A240}" srcOrd="0" destOrd="0" presId="urn:microsoft.com/office/officeart/2005/8/layout/radial2"/>
    <dgm:cxn modelId="{A1248945-4D95-44EB-896F-D8DF33B444ED}" type="presParOf" srcId="{C1974188-ABC6-4AD8-8417-BD38FA3CEB8D}" destId="{7B849B73-2F55-4381-9F76-DA893EC0EFBA}" srcOrd="1" destOrd="0" presId="urn:microsoft.com/office/officeart/2005/8/layout/radial2"/>
    <dgm:cxn modelId="{DA898CE7-FE6E-45D4-92D9-1DFCA319C4EA}" type="presParOf" srcId="{6F81BBCC-A84E-4D8E-821E-2807509CB7D9}" destId="{377196BC-5588-40A7-A12B-89C34D7E07B0}" srcOrd="5" destOrd="0" presId="urn:microsoft.com/office/officeart/2005/8/layout/radial2"/>
    <dgm:cxn modelId="{8586A68E-EE35-449E-9E80-782D8ACA026A}" type="presParOf" srcId="{6F81BBCC-A84E-4D8E-821E-2807509CB7D9}" destId="{FA757C71-046F-403E-A0B5-6EBF0E28899B}" srcOrd="6" destOrd="0" presId="urn:microsoft.com/office/officeart/2005/8/layout/radial2"/>
    <dgm:cxn modelId="{7285BDEB-661A-49C1-9F30-75691767743A}" type="presParOf" srcId="{FA757C71-046F-403E-A0B5-6EBF0E28899B}" destId="{BF8A2D6D-2A10-441E-B650-B1EC134A12AF}" srcOrd="0" destOrd="0" presId="urn:microsoft.com/office/officeart/2005/8/layout/radial2"/>
    <dgm:cxn modelId="{06820958-92DA-4651-A0D2-0017A6FF5F8F}" type="presParOf" srcId="{FA757C71-046F-403E-A0B5-6EBF0E28899B}" destId="{DD0F7263-559A-43E2-9FA0-EB4EAF8AB227}" srcOrd="1" destOrd="0" presId="urn:microsoft.com/office/officeart/2005/8/layout/radial2"/>
    <dgm:cxn modelId="{FB74DE05-C645-44A0-8ACD-812BF8C68B9D}" type="presParOf" srcId="{6F81BBCC-A84E-4D8E-821E-2807509CB7D9}" destId="{BA72BC51-474F-4133-BF94-4A21F4806CAD}" srcOrd="7" destOrd="0" presId="urn:microsoft.com/office/officeart/2005/8/layout/radial2"/>
    <dgm:cxn modelId="{19C82D1A-7E0B-49EF-8E87-CF3263D67E4E}" type="presParOf" srcId="{6F81BBCC-A84E-4D8E-821E-2807509CB7D9}" destId="{27F030E2-5ACC-4B29-9AA9-021C029B1BBC}" srcOrd="8" destOrd="0" presId="urn:microsoft.com/office/officeart/2005/8/layout/radial2"/>
    <dgm:cxn modelId="{6B69594F-FDD3-4D22-9CB7-FF42DADAC9EA}" type="presParOf" srcId="{27F030E2-5ACC-4B29-9AA9-021C029B1BBC}" destId="{347D1727-3030-41A9-8145-80C4C3C79A13}" srcOrd="0" destOrd="0" presId="urn:microsoft.com/office/officeart/2005/8/layout/radial2"/>
    <dgm:cxn modelId="{47151EEF-B873-4EE9-972D-463AA2B17F08}" type="presParOf" srcId="{27F030E2-5ACC-4B29-9AA9-021C029B1BBC}" destId="{2E6F3ABB-9627-4FD0-8726-50DBED966754}" srcOrd="1" destOrd="0" presId="urn:microsoft.com/office/officeart/2005/8/layout/radial2"/>
    <dgm:cxn modelId="{E72AF5E1-583F-45D4-BEC9-F16D4D292FDC}" type="presParOf" srcId="{6F81BBCC-A84E-4D8E-821E-2807509CB7D9}" destId="{AB527DFC-E2A7-4855-9595-E6732A400788}" srcOrd="9" destOrd="0" presId="urn:microsoft.com/office/officeart/2005/8/layout/radial2"/>
    <dgm:cxn modelId="{74762539-0423-4FA2-A7A4-75C6932DF995}" type="presParOf" srcId="{6F81BBCC-A84E-4D8E-821E-2807509CB7D9}" destId="{8E307227-1F5A-4002-B31B-AE7C7FA49F02}" srcOrd="10" destOrd="0" presId="urn:microsoft.com/office/officeart/2005/8/layout/radial2"/>
    <dgm:cxn modelId="{9B6A1E1F-80F8-4057-BDA2-DF33CFA44913}" type="presParOf" srcId="{8E307227-1F5A-4002-B31B-AE7C7FA49F02}" destId="{E5DADCE8-D58C-4EAE-82CB-67AB6736811D}" srcOrd="0" destOrd="0" presId="urn:microsoft.com/office/officeart/2005/8/layout/radial2"/>
    <dgm:cxn modelId="{70626443-04E6-472A-A89A-75082B03F0A2}" type="presParOf" srcId="{8E307227-1F5A-4002-B31B-AE7C7FA49F02}" destId="{8568EFB9-3795-4ADD-B1AA-31EBF20A3B37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770A0-DF80-4E49-85BD-DAEE62B70B41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B6659B-E393-4D03-BC02-C56DAED44C5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/>
            <a:t>потребности  безопасности  </a:t>
          </a:r>
          <a:endParaRPr lang="ru-RU" sz="2800" b="1" dirty="0"/>
        </a:p>
      </dgm:t>
    </dgm:pt>
    <dgm:pt modelId="{942446E0-88E5-4200-AEF5-A9E3BB06F718}" type="parTrans" cxnId="{533D767C-4E77-4786-97B2-0E4D9B1140B7}">
      <dgm:prSet/>
      <dgm:spPr/>
      <dgm:t>
        <a:bodyPr/>
        <a:lstStyle/>
        <a:p>
          <a:endParaRPr lang="ru-RU"/>
        </a:p>
      </dgm:t>
    </dgm:pt>
    <dgm:pt modelId="{DDE6B893-E443-4B57-B068-38F4126D3BCC}" type="sibTrans" cxnId="{533D767C-4E77-4786-97B2-0E4D9B1140B7}">
      <dgm:prSet/>
      <dgm:spPr/>
      <dgm:t>
        <a:bodyPr/>
        <a:lstStyle/>
        <a:p>
          <a:endParaRPr lang="ru-RU"/>
        </a:p>
      </dgm:t>
    </dgm:pt>
    <dgm:pt modelId="{FCC4CE07-CEC9-4C06-B318-99EC500BB1CB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800" b="1" dirty="0" smtClean="0"/>
            <a:t>познавательные потребности</a:t>
          </a:r>
          <a:endParaRPr lang="ru-RU" sz="2800" b="1" dirty="0"/>
        </a:p>
      </dgm:t>
    </dgm:pt>
    <dgm:pt modelId="{2BD7E903-09B5-45E8-AC20-3F9E8E374218}" type="parTrans" cxnId="{559D6613-AEC6-40E2-8588-E128C5463D01}">
      <dgm:prSet/>
      <dgm:spPr/>
      <dgm:t>
        <a:bodyPr/>
        <a:lstStyle/>
        <a:p>
          <a:endParaRPr lang="ru-RU"/>
        </a:p>
      </dgm:t>
    </dgm:pt>
    <dgm:pt modelId="{AB7BA009-7A75-4B73-A7CF-C2A1D03334CC}" type="sibTrans" cxnId="{559D6613-AEC6-40E2-8588-E128C5463D01}">
      <dgm:prSet/>
      <dgm:spPr/>
      <dgm:t>
        <a:bodyPr/>
        <a:lstStyle/>
        <a:p>
          <a:endParaRPr lang="ru-RU"/>
        </a:p>
      </dgm:t>
    </dgm:pt>
    <dgm:pt modelId="{36018C5D-6F61-42E3-8C5E-B2CA75E46325}">
      <dgm:prSet phldrT="[Текст]" custT="1"/>
      <dgm:spPr/>
      <dgm:t>
        <a:bodyPr/>
        <a:lstStyle/>
        <a:p>
          <a:r>
            <a:rPr lang="ru-RU" sz="2800" b="1" dirty="0" smtClean="0"/>
            <a:t>нравственные, эстетические  потребности  </a:t>
          </a:r>
          <a:endParaRPr lang="ru-RU" sz="2800" b="1" dirty="0"/>
        </a:p>
      </dgm:t>
    </dgm:pt>
    <dgm:pt modelId="{E80F2F98-E884-4452-A02B-6361EF0A2D1B}" type="parTrans" cxnId="{FB523206-D1D3-42D6-B4F3-AA6EABB46259}">
      <dgm:prSet/>
      <dgm:spPr/>
      <dgm:t>
        <a:bodyPr/>
        <a:lstStyle/>
        <a:p>
          <a:endParaRPr lang="ru-RU"/>
        </a:p>
      </dgm:t>
    </dgm:pt>
    <dgm:pt modelId="{2E229A3B-4E31-4DA4-82A5-26C1E96E47CE}" type="sibTrans" cxnId="{FB523206-D1D3-42D6-B4F3-AA6EABB46259}">
      <dgm:prSet/>
      <dgm:spPr/>
      <dgm:t>
        <a:bodyPr/>
        <a:lstStyle/>
        <a:p>
          <a:endParaRPr lang="ru-RU"/>
        </a:p>
      </dgm:t>
    </dgm:pt>
    <dgm:pt modelId="{D9632874-6602-4B96-A829-3A43F9D10A6B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800" b="1" dirty="0" smtClean="0"/>
            <a:t>потребность в </a:t>
          </a:r>
          <a:r>
            <a:rPr lang="ru-RU" sz="2800" b="1" dirty="0" err="1" smtClean="0"/>
            <a:t>самоактуализации</a:t>
          </a:r>
          <a:endParaRPr lang="ru-RU" sz="2800" b="1" dirty="0"/>
        </a:p>
      </dgm:t>
    </dgm:pt>
    <dgm:pt modelId="{133901B7-D444-4A50-9798-AAE67E4AB0F1}" type="parTrans" cxnId="{A638078F-76E6-4C86-A105-49CB1D0FB72E}">
      <dgm:prSet/>
      <dgm:spPr/>
      <dgm:t>
        <a:bodyPr/>
        <a:lstStyle/>
        <a:p>
          <a:endParaRPr lang="ru-RU"/>
        </a:p>
      </dgm:t>
    </dgm:pt>
    <dgm:pt modelId="{DFE18361-B5E9-4EB9-BF28-DED0A48A777A}" type="sibTrans" cxnId="{A638078F-76E6-4C86-A105-49CB1D0FB72E}">
      <dgm:prSet/>
      <dgm:spPr/>
      <dgm:t>
        <a:bodyPr/>
        <a:lstStyle/>
        <a:p>
          <a:endParaRPr lang="ru-RU"/>
        </a:p>
      </dgm:t>
    </dgm:pt>
    <dgm:pt modelId="{B9EA4AF7-97F7-4B42-80C8-948A47BE4AAE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2800" b="1" smtClean="0"/>
            <a:t>мировоззренческие потребности </a:t>
          </a:r>
          <a:endParaRPr lang="ru-RU" sz="2800" b="1"/>
        </a:p>
      </dgm:t>
    </dgm:pt>
    <dgm:pt modelId="{92253CAD-81EB-42B3-93E0-FF370A6EB08A}" type="parTrans" cxnId="{42A67FDE-08A1-438F-948E-45B0B7F0B372}">
      <dgm:prSet/>
      <dgm:spPr/>
      <dgm:t>
        <a:bodyPr/>
        <a:lstStyle/>
        <a:p>
          <a:endParaRPr lang="ru-RU"/>
        </a:p>
      </dgm:t>
    </dgm:pt>
    <dgm:pt modelId="{2001C5BA-20E5-4F9B-B9AA-6283D6565022}" type="sibTrans" cxnId="{42A67FDE-08A1-438F-948E-45B0B7F0B372}">
      <dgm:prSet/>
      <dgm:spPr/>
      <dgm:t>
        <a:bodyPr/>
        <a:lstStyle/>
        <a:p>
          <a:endParaRPr lang="ru-RU"/>
        </a:p>
      </dgm:t>
    </dgm:pt>
    <dgm:pt modelId="{7D2ED8C8-BFEF-4044-8338-0141F51DB6E7}" type="pres">
      <dgm:prSet presAssocID="{91F770A0-DF80-4E49-85BD-DAEE62B70B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957123-42DB-4F01-AC33-B80EEADE1B05}" type="pres">
      <dgm:prSet presAssocID="{C9B6659B-E393-4D03-BC02-C56DAED44C5E}" presName="circle1" presStyleLbl="node1" presStyleIdx="0" presStyleCnt="5"/>
      <dgm:spPr/>
    </dgm:pt>
    <dgm:pt modelId="{60B3AB61-9791-4B75-B217-78B34C7ECF06}" type="pres">
      <dgm:prSet presAssocID="{C9B6659B-E393-4D03-BC02-C56DAED44C5E}" presName="space" presStyleCnt="0"/>
      <dgm:spPr/>
    </dgm:pt>
    <dgm:pt modelId="{793B3103-09D2-4EF1-8A5A-9612CC0056A6}" type="pres">
      <dgm:prSet presAssocID="{C9B6659B-E393-4D03-BC02-C56DAED44C5E}" presName="rect1" presStyleLbl="alignAcc1" presStyleIdx="0" presStyleCnt="5"/>
      <dgm:spPr/>
      <dgm:t>
        <a:bodyPr/>
        <a:lstStyle/>
        <a:p>
          <a:endParaRPr lang="ru-RU"/>
        </a:p>
      </dgm:t>
    </dgm:pt>
    <dgm:pt modelId="{A792034F-C47E-44DB-80BD-F3EF1C08DFAA}" type="pres">
      <dgm:prSet presAssocID="{D9632874-6602-4B96-A829-3A43F9D10A6B}" presName="vertSpace2" presStyleLbl="node1" presStyleIdx="0" presStyleCnt="5"/>
      <dgm:spPr/>
    </dgm:pt>
    <dgm:pt modelId="{9C83AD42-A0BF-43F5-867D-52E6463F01D0}" type="pres">
      <dgm:prSet presAssocID="{D9632874-6602-4B96-A829-3A43F9D10A6B}" presName="circle2" presStyleLbl="node1" presStyleIdx="1" presStyleCnt="5"/>
      <dgm:spPr/>
    </dgm:pt>
    <dgm:pt modelId="{6E62DF55-D355-4739-A341-909D0B174F18}" type="pres">
      <dgm:prSet presAssocID="{D9632874-6602-4B96-A829-3A43F9D10A6B}" presName="rect2" presStyleLbl="alignAcc1" presStyleIdx="1" presStyleCnt="5"/>
      <dgm:spPr/>
      <dgm:t>
        <a:bodyPr/>
        <a:lstStyle/>
        <a:p>
          <a:endParaRPr lang="ru-RU"/>
        </a:p>
      </dgm:t>
    </dgm:pt>
    <dgm:pt modelId="{68B4E01A-C76C-4FA2-BC3A-3D7AF687AA62}" type="pres">
      <dgm:prSet presAssocID="{B9EA4AF7-97F7-4B42-80C8-948A47BE4AAE}" presName="vertSpace3" presStyleLbl="node1" presStyleIdx="1" presStyleCnt="5"/>
      <dgm:spPr/>
    </dgm:pt>
    <dgm:pt modelId="{13CE1ACF-281F-4C42-AD16-BCD2E0276F3C}" type="pres">
      <dgm:prSet presAssocID="{B9EA4AF7-97F7-4B42-80C8-948A47BE4AAE}" presName="circle3" presStyleLbl="node1" presStyleIdx="2" presStyleCnt="5"/>
      <dgm:spPr/>
    </dgm:pt>
    <dgm:pt modelId="{6A0A6B54-DC84-4051-9E8B-61A0C8F64608}" type="pres">
      <dgm:prSet presAssocID="{B9EA4AF7-97F7-4B42-80C8-948A47BE4AAE}" presName="rect3" presStyleLbl="alignAcc1" presStyleIdx="2" presStyleCnt="5"/>
      <dgm:spPr/>
      <dgm:t>
        <a:bodyPr/>
        <a:lstStyle/>
        <a:p>
          <a:endParaRPr lang="ru-RU"/>
        </a:p>
      </dgm:t>
    </dgm:pt>
    <dgm:pt modelId="{73AA0A41-0EE2-4417-A575-9CCDAAB9ABA5}" type="pres">
      <dgm:prSet presAssocID="{FCC4CE07-CEC9-4C06-B318-99EC500BB1CB}" presName="vertSpace4" presStyleLbl="node1" presStyleIdx="2" presStyleCnt="5"/>
      <dgm:spPr/>
    </dgm:pt>
    <dgm:pt modelId="{609BE063-A843-4E53-964C-2FC2D349FA19}" type="pres">
      <dgm:prSet presAssocID="{FCC4CE07-CEC9-4C06-B318-99EC500BB1CB}" presName="circle4" presStyleLbl="node1" presStyleIdx="3" presStyleCnt="5"/>
      <dgm:spPr/>
    </dgm:pt>
    <dgm:pt modelId="{6790485E-941F-422B-9532-F7FFD251F3AA}" type="pres">
      <dgm:prSet presAssocID="{FCC4CE07-CEC9-4C06-B318-99EC500BB1CB}" presName="rect4" presStyleLbl="alignAcc1" presStyleIdx="3" presStyleCnt="5"/>
      <dgm:spPr/>
      <dgm:t>
        <a:bodyPr/>
        <a:lstStyle/>
        <a:p>
          <a:endParaRPr lang="ru-RU"/>
        </a:p>
      </dgm:t>
    </dgm:pt>
    <dgm:pt modelId="{A8800D7F-C98C-4A61-97C1-12FD625E17E2}" type="pres">
      <dgm:prSet presAssocID="{36018C5D-6F61-42E3-8C5E-B2CA75E46325}" presName="vertSpace5" presStyleLbl="node1" presStyleIdx="3" presStyleCnt="5"/>
      <dgm:spPr/>
    </dgm:pt>
    <dgm:pt modelId="{08E7F240-1959-471C-9EE1-7FF6337558B3}" type="pres">
      <dgm:prSet presAssocID="{36018C5D-6F61-42E3-8C5E-B2CA75E46325}" presName="circle5" presStyleLbl="node1" presStyleIdx="4" presStyleCnt="5"/>
      <dgm:spPr/>
    </dgm:pt>
    <dgm:pt modelId="{703467AC-BD07-4C95-BCA8-1C06AB5E296F}" type="pres">
      <dgm:prSet presAssocID="{36018C5D-6F61-42E3-8C5E-B2CA75E46325}" presName="rect5" presStyleLbl="alignAcc1" presStyleIdx="4" presStyleCnt="5"/>
      <dgm:spPr/>
      <dgm:t>
        <a:bodyPr/>
        <a:lstStyle/>
        <a:p>
          <a:endParaRPr lang="ru-RU"/>
        </a:p>
      </dgm:t>
    </dgm:pt>
    <dgm:pt modelId="{43D54522-4168-4073-B5F8-59009C310504}" type="pres">
      <dgm:prSet presAssocID="{C9B6659B-E393-4D03-BC02-C56DAED44C5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F66FE-5592-454C-B49A-2C7ACBF57A19}" type="pres">
      <dgm:prSet presAssocID="{D9632874-6602-4B96-A829-3A43F9D10A6B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B3C05-6B1F-411E-8DB4-8154D9496199}" type="pres">
      <dgm:prSet presAssocID="{B9EA4AF7-97F7-4B42-80C8-948A47BE4AA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6B0C5-0EF1-4BFA-84B9-B8C9F81CBF07}" type="pres">
      <dgm:prSet presAssocID="{FCC4CE07-CEC9-4C06-B318-99EC500BB1CB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A3593-1C0D-4E6B-AA4A-45742F855FB1}" type="pres">
      <dgm:prSet presAssocID="{36018C5D-6F61-42E3-8C5E-B2CA75E46325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67FDE-08A1-438F-948E-45B0B7F0B372}" srcId="{91F770A0-DF80-4E49-85BD-DAEE62B70B41}" destId="{B9EA4AF7-97F7-4B42-80C8-948A47BE4AAE}" srcOrd="2" destOrd="0" parTransId="{92253CAD-81EB-42B3-93E0-FF370A6EB08A}" sibTransId="{2001C5BA-20E5-4F9B-B9AA-6283D6565022}"/>
    <dgm:cxn modelId="{8795CE45-1F0F-4458-A844-36974086A316}" type="presOf" srcId="{D9632874-6602-4B96-A829-3A43F9D10A6B}" destId="{6E62DF55-D355-4739-A341-909D0B174F18}" srcOrd="0" destOrd="0" presId="urn:microsoft.com/office/officeart/2005/8/layout/target3"/>
    <dgm:cxn modelId="{40B2753E-7AC9-4886-B2B7-2E88CFC8CA41}" type="presOf" srcId="{B9EA4AF7-97F7-4B42-80C8-948A47BE4AAE}" destId="{D12B3C05-6B1F-411E-8DB4-8154D9496199}" srcOrd="1" destOrd="0" presId="urn:microsoft.com/office/officeart/2005/8/layout/target3"/>
    <dgm:cxn modelId="{AA086BAF-4871-4B82-B5B5-547434A658F0}" type="presOf" srcId="{36018C5D-6F61-42E3-8C5E-B2CA75E46325}" destId="{079A3593-1C0D-4E6B-AA4A-45742F855FB1}" srcOrd="1" destOrd="0" presId="urn:microsoft.com/office/officeart/2005/8/layout/target3"/>
    <dgm:cxn modelId="{3213CF27-B24F-4971-BD4D-F59415945FF5}" type="presOf" srcId="{FCC4CE07-CEC9-4C06-B318-99EC500BB1CB}" destId="{6790485E-941F-422B-9532-F7FFD251F3AA}" srcOrd="0" destOrd="0" presId="urn:microsoft.com/office/officeart/2005/8/layout/target3"/>
    <dgm:cxn modelId="{FB523206-D1D3-42D6-B4F3-AA6EABB46259}" srcId="{91F770A0-DF80-4E49-85BD-DAEE62B70B41}" destId="{36018C5D-6F61-42E3-8C5E-B2CA75E46325}" srcOrd="4" destOrd="0" parTransId="{E80F2F98-E884-4452-A02B-6361EF0A2D1B}" sibTransId="{2E229A3B-4E31-4DA4-82A5-26C1E96E47CE}"/>
    <dgm:cxn modelId="{E3948C41-2C07-49F3-8C94-042084A83502}" type="presOf" srcId="{91F770A0-DF80-4E49-85BD-DAEE62B70B41}" destId="{7D2ED8C8-BFEF-4044-8338-0141F51DB6E7}" srcOrd="0" destOrd="0" presId="urn:microsoft.com/office/officeart/2005/8/layout/target3"/>
    <dgm:cxn modelId="{559D6613-AEC6-40E2-8588-E128C5463D01}" srcId="{91F770A0-DF80-4E49-85BD-DAEE62B70B41}" destId="{FCC4CE07-CEC9-4C06-B318-99EC500BB1CB}" srcOrd="3" destOrd="0" parTransId="{2BD7E903-09B5-45E8-AC20-3F9E8E374218}" sibTransId="{AB7BA009-7A75-4B73-A7CF-C2A1D03334CC}"/>
    <dgm:cxn modelId="{13DFE03D-BB21-4E16-A2BF-09213730373E}" type="presOf" srcId="{C9B6659B-E393-4D03-BC02-C56DAED44C5E}" destId="{43D54522-4168-4073-B5F8-59009C310504}" srcOrd="1" destOrd="0" presId="urn:microsoft.com/office/officeart/2005/8/layout/target3"/>
    <dgm:cxn modelId="{2F0AD9EF-0C6F-4842-807B-23573EFD937A}" type="presOf" srcId="{36018C5D-6F61-42E3-8C5E-B2CA75E46325}" destId="{703467AC-BD07-4C95-BCA8-1C06AB5E296F}" srcOrd="0" destOrd="0" presId="urn:microsoft.com/office/officeart/2005/8/layout/target3"/>
    <dgm:cxn modelId="{29912055-48AE-48B4-9FA4-1393B2E59441}" type="presOf" srcId="{B9EA4AF7-97F7-4B42-80C8-948A47BE4AAE}" destId="{6A0A6B54-DC84-4051-9E8B-61A0C8F64608}" srcOrd="0" destOrd="0" presId="urn:microsoft.com/office/officeart/2005/8/layout/target3"/>
    <dgm:cxn modelId="{A638078F-76E6-4C86-A105-49CB1D0FB72E}" srcId="{91F770A0-DF80-4E49-85BD-DAEE62B70B41}" destId="{D9632874-6602-4B96-A829-3A43F9D10A6B}" srcOrd="1" destOrd="0" parTransId="{133901B7-D444-4A50-9798-AAE67E4AB0F1}" sibTransId="{DFE18361-B5E9-4EB9-BF28-DED0A48A777A}"/>
    <dgm:cxn modelId="{AC76B755-8554-43BF-BC69-FA0655EA2DAC}" type="presOf" srcId="{FCC4CE07-CEC9-4C06-B318-99EC500BB1CB}" destId="{B556B0C5-0EF1-4BFA-84B9-B8C9F81CBF07}" srcOrd="1" destOrd="0" presId="urn:microsoft.com/office/officeart/2005/8/layout/target3"/>
    <dgm:cxn modelId="{2504F30C-AEE6-449F-A497-A7F146404E92}" type="presOf" srcId="{D9632874-6602-4B96-A829-3A43F9D10A6B}" destId="{16EF66FE-5592-454C-B49A-2C7ACBF57A19}" srcOrd="1" destOrd="0" presId="urn:microsoft.com/office/officeart/2005/8/layout/target3"/>
    <dgm:cxn modelId="{D512326A-17AD-48FD-AAFB-8BD0498E8AED}" type="presOf" srcId="{C9B6659B-E393-4D03-BC02-C56DAED44C5E}" destId="{793B3103-09D2-4EF1-8A5A-9612CC0056A6}" srcOrd="0" destOrd="0" presId="urn:microsoft.com/office/officeart/2005/8/layout/target3"/>
    <dgm:cxn modelId="{533D767C-4E77-4786-97B2-0E4D9B1140B7}" srcId="{91F770A0-DF80-4E49-85BD-DAEE62B70B41}" destId="{C9B6659B-E393-4D03-BC02-C56DAED44C5E}" srcOrd="0" destOrd="0" parTransId="{942446E0-88E5-4200-AEF5-A9E3BB06F718}" sibTransId="{DDE6B893-E443-4B57-B068-38F4126D3BCC}"/>
    <dgm:cxn modelId="{306C4B53-0A2A-43B4-87F1-6A5652A73035}" type="presParOf" srcId="{7D2ED8C8-BFEF-4044-8338-0141F51DB6E7}" destId="{94957123-42DB-4F01-AC33-B80EEADE1B05}" srcOrd="0" destOrd="0" presId="urn:microsoft.com/office/officeart/2005/8/layout/target3"/>
    <dgm:cxn modelId="{A57F92E3-9B8D-4680-93B1-9DED9CAFBA33}" type="presParOf" srcId="{7D2ED8C8-BFEF-4044-8338-0141F51DB6E7}" destId="{60B3AB61-9791-4B75-B217-78B34C7ECF06}" srcOrd="1" destOrd="0" presId="urn:microsoft.com/office/officeart/2005/8/layout/target3"/>
    <dgm:cxn modelId="{20256B18-37C9-417B-8CDE-DA2B26EB5C82}" type="presParOf" srcId="{7D2ED8C8-BFEF-4044-8338-0141F51DB6E7}" destId="{793B3103-09D2-4EF1-8A5A-9612CC0056A6}" srcOrd="2" destOrd="0" presId="urn:microsoft.com/office/officeart/2005/8/layout/target3"/>
    <dgm:cxn modelId="{4DFE370B-D343-40B6-B6DC-3DD9D8CD9932}" type="presParOf" srcId="{7D2ED8C8-BFEF-4044-8338-0141F51DB6E7}" destId="{A792034F-C47E-44DB-80BD-F3EF1C08DFAA}" srcOrd="3" destOrd="0" presId="urn:microsoft.com/office/officeart/2005/8/layout/target3"/>
    <dgm:cxn modelId="{34031EEC-51A7-4F06-B037-F4A12B46C03C}" type="presParOf" srcId="{7D2ED8C8-BFEF-4044-8338-0141F51DB6E7}" destId="{9C83AD42-A0BF-43F5-867D-52E6463F01D0}" srcOrd="4" destOrd="0" presId="urn:microsoft.com/office/officeart/2005/8/layout/target3"/>
    <dgm:cxn modelId="{CCCC045B-DABD-4AB4-BFF5-201E559CE828}" type="presParOf" srcId="{7D2ED8C8-BFEF-4044-8338-0141F51DB6E7}" destId="{6E62DF55-D355-4739-A341-909D0B174F18}" srcOrd="5" destOrd="0" presId="urn:microsoft.com/office/officeart/2005/8/layout/target3"/>
    <dgm:cxn modelId="{BAEA82B7-C91A-4E10-8CD1-6F14D1C2209B}" type="presParOf" srcId="{7D2ED8C8-BFEF-4044-8338-0141F51DB6E7}" destId="{68B4E01A-C76C-4FA2-BC3A-3D7AF687AA62}" srcOrd="6" destOrd="0" presId="urn:microsoft.com/office/officeart/2005/8/layout/target3"/>
    <dgm:cxn modelId="{B80AD497-1D1E-4466-8F9B-B5DDEACB812D}" type="presParOf" srcId="{7D2ED8C8-BFEF-4044-8338-0141F51DB6E7}" destId="{13CE1ACF-281F-4C42-AD16-BCD2E0276F3C}" srcOrd="7" destOrd="0" presId="urn:microsoft.com/office/officeart/2005/8/layout/target3"/>
    <dgm:cxn modelId="{A111191F-6D35-4EC1-8D2B-AF71A3DB36DA}" type="presParOf" srcId="{7D2ED8C8-BFEF-4044-8338-0141F51DB6E7}" destId="{6A0A6B54-DC84-4051-9E8B-61A0C8F64608}" srcOrd="8" destOrd="0" presId="urn:microsoft.com/office/officeart/2005/8/layout/target3"/>
    <dgm:cxn modelId="{84907E7D-ABB5-4F91-B443-33F187ACA7EC}" type="presParOf" srcId="{7D2ED8C8-BFEF-4044-8338-0141F51DB6E7}" destId="{73AA0A41-0EE2-4417-A575-9CCDAAB9ABA5}" srcOrd="9" destOrd="0" presId="urn:microsoft.com/office/officeart/2005/8/layout/target3"/>
    <dgm:cxn modelId="{3E3CD62D-0E39-43E1-9515-870CE9BACE2A}" type="presParOf" srcId="{7D2ED8C8-BFEF-4044-8338-0141F51DB6E7}" destId="{609BE063-A843-4E53-964C-2FC2D349FA19}" srcOrd="10" destOrd="0" presId="urn:microsoft.com/office/officeart/2005/8/layout/target3"/>
    <dgm:cxn modelId="{9AD25EED-2A66-4F02-B9D4-A45E3CB90CC9}" type="presParOf" srcId="{7D2ED8C8-BFEF-4044-8338-0141F51DB6E7}" destId="{6790485E-941F-422B-9532-F7FFD251F3AA}" srcOrd="11" destOrd="0" presId="urn:microsoft.com/office/officeart/2005/8/layout/target3"/>
    <dgm:cxn modelId="{B8B8C4C1-2FFB-4115-A86E-5238FA27A201}" type="presParOf" srcId="{7D2ED8C8-BFEF-4044-8338-0141F51DB6E7}" destId="{A8800D7F-C98C-4A61-97C1-12FD625E17E2}" srcOrd="12" destOrd="0" presId="urn:microsoft.com/office/officeart/2005/8/layout/target3"/>
    <dgm:cxn modelId="{A17AC25A-921D-4A30-84AC-A7C8F660DACD}" type="presParOf" srcId="{7D2ED8C8-BFEF-4044-8338-0141F51DB6E7}" destId="{08E7F240-1959-471C-9EE1-7FF6337558B3}" srcOrd="13" destOrd="0" presId="urn:microsoft.com/office/officeart/2005/8/layout/target3"/>
    <dgm:cxn modelId="{B6196174-C8B1-43C2-AC00-3ECFAB4A3CA8}" type="presParOf" srcId="{7D2ED8C8-BFEF-4044-8338-0141F51DB6E7}" destId="{703467AC-BD07-4C95-BCA8-1C06AB5E296F}" srcOrd="14" destOrd="0" presId="urn:microsoft.com/office/officeart/2005/8/layout/target3"/>
    <dgm:cxn modelId="{A9FD9545-0DE6-4F9A-AFCA-8B6E1580E524}" type="presParOf" srcId="{7D2ED8C8-BFEF-4044-8338-0141F51DB6E7}" destId="{43D54522-4168-4073-B5F8-59009C310504}" srcOrd="15" destOrd="0" presId="urn:microsoft.com/office/officeart/2005/8/layout/target3"/>
    <dgm:cxn modelId="{A2E4730D-A3A4-44C6-A083-D36B9EDD84D2}" type="presParOf" srcId="{7D2ED8C8-BFEF-4044-8338-0141F51DB6E7}" destId="{16EF66FE-5592-454C-B49A-2C7ACBF57A19}" srcOrd="16" destOrd="0" presId="urn:microsoft.com/office/officeart/2005/8/layout/target3"/>
    <dgm:cxn modelId="{F7D022C5-112D-4E23-B301-E0D1203B841B}" type="presParOf" srcId="{7D2ED8C8-BFEF-4044-8338-0141F51DB6E7}" destId="{D12B3C05-6B1F-411E-8DB4-8154D9496199}" srcOrd="17" destOrd="0" presId="urn:microsoft.com/office/officeart/2005/8/layout/target3"/>
    <dgm:cxn modelId="{A685AB84-28FE-4E6B-8ACC-3DA83C454257}" type="presParOf" srcId="{7D2ED8C8-BFEF-4044-8338-0141F51DB6E7}" destId="{B556B0C5-0EF1-4BFA-84B9-B8C9F81CBF07}" srcOrd="18" destOrd="0" presId="urn:microsoft.com/office/officeart/2005/8/layout/target3"/>
    <dgm:cxn modelId="{2E653CAF-F68D-4EAF-B1E7-F7EDCAF9C22B}" type="presParOf" srcId="{7D2ED8C8-BFEF-4044-8338-0141F51DB6E7}" destId="{079A3593-1C0D-4E6B-AA4A-45742F855FB1}" srcOrd="19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62B25C-CCCD-4736-8A2F-24D32C4EB463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C70246-AC3A-4902-8314-9D00836EE31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Когнитивный компонент</a:t>
          </a:r>
          <a:endParaRPr lang="ru-RU" sz="3200" b="1" dirty="0">
            <a:solidFill>
              <a:schemeClr val="tx1"/>
            </a:solidFill>
          </a:endParaRPr>
        </a:p>
      </dgm:t>
    </dgm:pt>
    <dgm:pt modelId="{C4A786B6-9A39-4FCC-B5F9-A1384CDA9E75}" type="parTrans" cxnId="{8DD41B11-84C6-4DCE-938B-AC2B391DE73B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67961DAA-0D7A-4122-A71C-F26105FEAA70}" type="sibTrans" cxnId="{8DD41B11-84C6-4DCE-938B-AC2B391DE73B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6C274FBC-3927-4292-9D0A-ABED83622D8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Знания </a:t>
          </a:r>
          <a:endParaRPr lang="ru-RU" sz="3200" b="1" dirty="0">
            <a:solidFill>
              <a:schemeClr val="tx1"/>
            </a:solidFill>
          </a:endParaRPr>
        </a:p>
      </dgm:t>
    </dgm:pt>
    <dgm:pt modelId="{69C97518-CB31-45B2-AADE-167FC009CEA6}" type="parTrans" cxnId="{70284CBB-43B6-4D03-B0B5-3ACA24702DC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3613AAB3-4104-43EF-A4F6-F8065CC111DB}" type="sibTrans" cxnId="{70284CBB-43B6-4D03-B0B5-3ACA24702DC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1B2AFB62-D96D-453A-BC4E-5DB77C3ABB7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Представления </a:t>
          </a:r>
          <a:endParaRPr lang="ru-RU" sz="3200" b="1" dirty="0">
            <a:solidFill>
              <a:schemeClr val="tx1"/>
            </a:solidFill>
          </a:endParaRPr>
        </a:p>
      </dgm:t>
    </dgm:pt>
    <dgm:pt modelId="{94E8D662-BBFF-4089-A092-4B62B900A0FD}" type="parTrans" cxnId="{F0771C3C-B3D7-4C87-9FD5-353B9B81B15D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A0833B2E-950C-4A0F-8B32-0F761937D757}" type="sibTrans" cxnId="{F0771C3C-B3D7-4C87-9FD5-353B9B81B15D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CCCE66A1-C3B1-4F43-BEBA-7E5A8B52EFA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Понятия </a:t>
          </a:r>
          <a:endParaRPr lang="ru-RU" sz="3200" b="1" dirty="0">
            <a:solidFill>
              <a:schemeClr val="tx1"/>
            </a:solidFill>
          </a:endParaRPr>
        </a:p>
      </dgm:t>
    </dgm:pt>
    <dgm:pt modelId="{E9E56CDA-9A2C-45A4-BE52-8ABF79F281AD}" type="parTrans" cxnId="{090C0A41-7672-4FD4-AA10-B341E883C4D0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AD913345-59D5-4284-BB5C-8770A6500442}" type="sibTrans" cxnId="{090C0A41-7672-4FD4-AA10-B341E883C4D0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CA732076-C098-45A3-962F-3B07461BE1F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Мировоззрения </a:t>
          </a:r>
          <a:endParaRPr lang="ru-RU" sz="3200" b="1" dirty="0">
            <a:solidFill>
              <a:schemeClr val="tx1"/>
            </a:solidFill>
          </a:endParaRPr>
        </a:p>
      </dgm:t>
    </dgm:pt>
    <dgm:pt modelId="{29623280-022D-4CE0-AF8D-38A251905136}" type="parTrans" cxnId="{B631DD83-BB2E-4766-A8C2-91E8A7E937F0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A8023D9E-BBB2-4075-B7A8-37FFBD47CEBE}" type="sibTrans" cxnId="{B631DD83-BB2E-4766-A8C2-91E8A7E937F0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23945DBE-FF3E-4AFD-96B5-50514E64AD49}" type="pres">
      <dgm:prSet presAssocID="{A462B25C-CCCD-4736-8A2F-24D32C4EB46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78BCD-6524-4C99-B3CD-F7DD000F9922}" type="pres">
      <dgm:prSet presAssocID="{A462B25C-CCCD-4736-8A2F-24D32C4EB463}" presName="matrix" presStyleCnt="0"/>
      <dgm:spPr/>
    </dgm:pt>
    <dgm:pt modelId="{7409CAAB-B3DD-40AB-A0D9-4ABC8085405F}" type="pres">
      <dgm:prSet presAssocID="{A462B25C-CCCD-4736-8A2F-24D32C4EB463}" presName="tile1" presStyleLbl="node1" presStyleIdx="0" presStyleCnt="4"/>
      <dgm:spPr/>
      <dgm:t>
        <a:bodyPr/>
        <a:lstStyle/>
        <a:p>
          <a:endParaRPr lang="ru-RU"/>
        </a:p>
      </dgm:t>
    </dgm:pt>
    <dgm:pt modelId="{78EDE36E-22FB-4AC8-BB86-825BCB7B89C1}" type="pres">
      <dgm:prSet presAssocID="{A462B25C-CCCD-4736-8A2F-24D32C4EB46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290C7-1830-41C5-8C47-31477DF82660}" type="pres">
      <dgm:prSet presAssocID="{A462B25C-CCCD-4736-8A2F-24D32C4EB463}" presName="tile2" presStyleLbl="node1" presStyleIdx="1" presStyleCnt="4" custLinFactNeighborX="638" custLinFactNeighborY="-4105"/>
      <dgm:spPr/>
      <dgm:t>
        <a:bodyPr/>
        <a:lstStyle/>
        <a:p>
          <a:endParaRPr lang="ru-RU"/>
        </a:p>
      </dgm:t>
    </dgm:pt>
    <dgm:pt modelId="{4D2E5881-7AF8-4575-B2F9-6C2DD1E12FBD}" type="pres">
      <dgm:prSet presAssocID="{A462B25C-CCCD-4736-8A2F-24D32C4EB46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7FA42-1CE2-4EF5-931D-05C9863F1C9E}" type="pres">
      <dgm:prSet presAssocID="{A462B25C-CCCD-4736-8A2F-24D32C4EB463}" presName="tile3" presStyleLbl="node1" presStyleIdx="2" presStyleCnt="4"/>
      <dgm:spPr/>
      <dgm:t>
        <a:bodyPr/>
        <a:lstStyle/>
        <a:p>
          <a:endParaRPr lang="ru-RU"/>
        </a:p>
      </dgm:t>
    </dgm:pt>
    <dgm:pt modelId="{26707F77-9CEF-485C-823F-18E8D9675669}" type="pres">
      <dgm:prSet presAssocID="{A462B25C-CCCD-4736-8A2F-24D32C4EB46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8859C-039A-4804-9039-C941701D5A01}" type="pres">
      <dgm:prSet presAssocID="{A462B25C-CCCD-4736-8A2F-24D32C4EB463}" presName="tile4" presStyleLbl="node1" presStyleIdx="3" presStyleCnt="4"/>
      <dgm:spPr/>
      <dgm:t>
        <a:bodyPr/>
        <a:lstStyle/>
        <a:p>
          <a:endParaRPr lang="ru-RU"/>
        </a:p>
      </dgm:t>
    </dgm:pt>
    <dgm:pt modelId="{D514B3CB-C8DE-4DE7-8043-036BBC02C41A}" type="pres">
      <dgm:prSet presAssocID="{A462B25C-CCCD-4736-8A2F-24D32C4EB46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8DBED-1875-4F8B-8E0E-CF6EDCEC78C7}" type="pres">
      <dgm:prSet presAssocID="{A462B25C-CCCD-4736-8A2F-24D32C4EB463}" presName="centerTile" presStyleLbl="fgShp" presStyleIdx="0" presStyleCnt="1" custScaleX="13725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41B11-84C6-4DCE-938B-AC2B391DE73B}" srcId="{A462B25C-CCCD-4736-8A2F-24D32C4EB463}" destId="{FFC70246-AC3A-4902-8314-9D00836EE31E}" srcOrd="0" destOrd="0" parTransId="{C4A786B6-9A39-4FCC-B5F9-A1384CDA9E75}" sibTransId="{67961DAA-0D7A-4122-A71C-F26105FEAA70}"/>
    <dgm:cxn modelId="{F0771C3C-B3D7-4C87-9FD5-353B9B81B15D}" srcId="{FFC70246-AC3A-4902-8314-9D00836EE31E}" destId="{1B2AFB62-D96D-453A-BC4E-5DB77C3ABB76}" srcOrd="1" destOrd="0" parTransId="{94E8D662-BBFF-4089-A092-4B62B900A0FD}" sibTransId="{A0833B2E-950C-4A0F-8B32-0F761937D757}"/>
    <dgm:cxn modelId="{F976994E-EC2A-4C12-B690-8C6CD53E7880}" type="presOf" srcId="{6C274FBC-3927-4292-9D0A-ABED83622D8A}" destId="{7409CAAB-B3DD-40AB-A0D9-4ABC8085405F}" srcOrd="0" destOrd="0" presId="urn:microsoft.com/office/officeart/2005/8/layout/matrix1"/>
    <dgm:cxn modelId="{70284CBB-43B6-4D03-B0B5-3ACA24702DC6}" srcId="{FFC70246-AC3A-4902-8314-9D00836EE31E}" destId="{6C274FBC-3927-4292-9D0A-ABED83622D8A}" srcOrd="0" destOrd="0" parTransId="{69C97518-CB31-45B2-AADE-167FC009CEA6}" sibTransId="{3613AAB3-4104-43EF-A4F6-F8065CC111DB}"/>
    <dgm:cxn modelId="{EDFA2931-C7F7-44AB-BEB9-12CA0BFA8103}" type="presOf" srcId="{CCCE66A1-C3B1-4F43-BEBA-7E5A8B52EFA5}" destId="{FCB7FA42-1CE2-4EF5-931D-05C9863F1C9E}" srcOrd="0" destOrd="0" presId="urn:microsoft.com/office/officeart/2005/8/layout/matrix1"/>
    <dgm:cxn modelId="{464A3CA5-99D5-4C36-B565-2F1A5932D735}" type="presOf" srcId="{1B2AFB62-D96D-453A-BC4E-5DB77C3ABB76}" destId="{F37290C7-1830-41C5-8C47-31477DF82660}" srcOrd="0" destOrd="0" presId="urn:microsoft.com/office/officeart/2005/8/layout/matrix1"/>
    <dgm:cxn modelId="{905C35F4-D587-4FD1-A593-927B2580C572}" type="presOf" srcId="{1B2AFB62-D96D-453A-BC4E-5DB77C3ABB76}" destId="{4D2E5881-7AF8-4575-B2F9-6C2DD1E12FBD}" srcOrd="1" destOrd="0" presId="urn:microsoft.com/office/officeart/2005/8/layout/matrix1"/>
    <dgm:cxn modelId="{D1E76FDF-19A8-4F50-B404-96DA6DA13B57}" type="presOf" srcId="{FFC70246-AC3A-4902-8314-9D00836EE31E}" destId="{46C8DBED-1875-4F8B-8E0E-CF6EDCEC78C7}" srcOrd="0" destOrd="0" presId="urn:microsoft.com/office/officeart/2005/8/layout/matrix1"/>
    <dgm:cxn modelId="{77442E7C-B212-4AD2-AB03-FF0867EF26BA}" type="presOf" srcId="{CCCE66A1-C3B1-4F43-BEBA-7E5A8B52EFA5}" destId="{26707F77-9CEF-485C-823F-18E8D9675669}" srcOrd="1" destOrd="0" presId="urn:microsoft.com/office/officeart/2005/8/layout/matrix1"/>
    <dgm:cxn modelId="{EB205CB3-462F-4E5D-85E6-1DC0D74D64F5}" type="presOf" srcId="{6C274FBC-3927-4292-9D0A-ABED83622D8A}" destId="{78EDE36E-22FB-4AC8-BB86-825BCB7B89C1}" srcOrd="1" destOrd="0" presId="urn:microsoft.com/office/officeart/2005/8/layout/matrix1"/>
    <dgm:cxn modelId="{77E2C8D3-B248-4A4E-B40A-7C9C293F1EF9}" type="presOf" srcId="{CA732076-C098-45A3-962F-3B07461BE1FD}" destId="{D514B3CB-C8DE-4DE7-8043-036BBC02C41A}" srcOrd="1" destOrd="0" presId="urn:microsoft.com/office/officeart/2005/8/layout/matrix1"/>
    <dgm:cxn modelId="{B631DD83-BB2E-4766-A8C2-91E8A7E937F0}" srcId="{FFC70246-AC3A-4902-8314-9D00836EE31E}" destId="{CA732076-C098-45A3-962F-3B07461BE1FD}" srcOrd="3" destOrd="0" parTransId="{29623280-022D-4CE0-AF8D-38A251905136}" sibTransId="{A8023D9E-BBB2-4075-B7A8-37FFBD47CEBE}"/>
    <dgm:cxn modelId="{69F87AFA-3478-4CAF-A95B-6DEEC0C6C833}" type="presOf" srcId="{CA732076-C098-45A3-962F-3B07461BE1FD}" destId="{9938859C-039A-4804-9039-C941701D5A01}" srcOrd="0" destOrd="0" presId="urn:microsoft.com/office/officeart/2005/8/layout/matrix1"/>
    <dgm:cxn modelId="{090C0A41-7672-4FD4-AA10-B341E883C4D0}" srcId="{FFC70246-AC3A-4902-8314-9D00836EE31E}" destId="{CCCE66A1-C3B1-4F43-BEBA-7E5A8B52EFA5}" srcOrd="2" destOrd="0" parTransId="{E9E56CDA-9A2C-45A4-BE52-8ABF79F281AD}" sibTransId="{AD913345-59D5-4284-BB5C-8770A6500442}"/>
    <dgm:cxn modelId="{D2CFE277-91F0-431C-A2EE-59FF756C24E1}" type="presOf" srcId="{A462B25C-CCCD-4736-8A2F-24D32C4EB463}" destId="{23945DBE-FF3E-4AFD-96B5-50514E64AD49}" srcOrd="0" destOrd="0" presId="urn:microsoft.com/office/officeart/2005/8/layout/matrix1"/>
    <dgm:cxn modelId="{082136C9-13FF-414F-AF4C-CBCEC03A8CE5}" type="presParOf" srcId="{23945DBE-FF3E-4AFD-96B5-50514E64AD49}" destId="{0F978BCD-6524-4C99-B3CD-F7DD000F9922}" srcOrd="0" destOrd="0" presId="urn:microsoft.com/office/officeart/2005/8/layout/matrix1"/>
    <dgm:cxn modelId="{A36ABC8A-5B90-4FDE-B704-006C1E85CBAC}" type="presParOf" srcId="{0F978BCD-6524-4C99-B3CD-F7DD000F9922}" destId="{7409CAAB-B3DD-40AB-A0D9-4ABC8085405F}" srcOrd="0" destOrd="0" presId="urn:microsoft.com/office/officeart/2005/8/layout/matrix1"/>
    <dgm:cxn modelId="{7FB08307-A1BB-43AC-AE3E-E44A6BA328F9}" type="presParOf" srcId="{0F978BCD-6524-4C99-B3CD-F7DD000F9922}" destId="{78EDE36E-22FB-4AC8-BB86-825BCB7B89C1}" srcOrd="1" destOrd="0" presId="urn:microsoft.com/office/officeart/2005/8/layout/matrix1"/>
    <dgm:cxn modelId="{E4D43788-4EE8-4A3C-A9D9-F4D89D77FDD3}" type="presParOf" srcId="{0F978BCD-6524-4C99-B3CD-F7DD000F9922}" destId="{F37290C7-1830-41C5-8C47-31477DF82660}" srcOrd="2" destOrd="0" presId="urn:microsoft.com/office/officeart/2005/8/layout/matrix1"/>
    <dgm:cxn modelId="{BF0C78ED-2234-4981-9D2D-C6CD25FC145C}" type="presParOf" srcId="{0F978BCD-6524-4C99-B3CD-F7DD000F9922}" destId="{4D2E5881-7AF8-4575-B2F9-6C2DD1E12FBD}" srcOrd="3" destOrd="0" presId="urn:microsoft.com/office/officeart/2005/8/layout/matrix1"/>
    <dgm:cxn modelId="{70BFF50B-D6F0-4FEC-90F0-5BD23E26C426}" type="presParOf" srcId="{0F978BCD-6524-4C99-B3CD-F7DD000F9922}" destId="{FCB7FA42-1CE2-4EF5-931D-05C9863F1C9E}" srcOrd="4" destOrd="0" presId="urn:microsoft.com/office/officeart/2005/8/layout/matrix1"/>
    <dgm:cxn modelId="{EA4C22B4-E073-4826-ACEE-1622223E632B}" type="presParOf" srcId="{0F978BCD-6524-4C99-B3CD-F7DD000F9922}" destId="{26707F77-9CEF-485C-823F-18E8D9675669}" srcOrd="5" destOrd="0" presId="urn:microsoft.com/office/officeart/2005/8/layout/matrix1"/>
    <dgm:cxn modelId="{F121FFB0-9553-4731-8D27-E90E718DDE83}" type="presParOf" srcId="{0F978BCD-6524-4C99-B3CD-F7DD000F9922}" destId="{9938859C-039A-4804-9039-C941701D5A01}" srcOrd="6" destOrd="0" presId="urn:microsoft.com/office/officeart/2005/8/layout/matrix1"/>
    <dgm:cxn modelId="{F70FBA74-B87C-4A09-90F0-584DBC882726}" type="presParOf" srcId="{0F978BCD-6524-4C99-B3CD-F7DD000F9922}" destId="{D514B3CB-C8DE-4DE7-8043-036BBC02C41A}" srcOrd="7" destOrd="0" presId="urn:microsoft.com/office/officeart/2005/8/layout/matrix1"/>
    <dgm:cxn modelId="{DB44A327-2D5E-4FEA-99FA-7C750D2CC0CC}" type="presParOf" srcId="{23945DBE-FF3E-4AFD-96B5-50514E64AD49}" destId="{46C8DBED-1875-4F8B-8E0E-CF6EDCEC78C7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0AD881-5D8D-4B1F-869B-42A1B5F8787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74B839-09E9-4240-958A-B49F8655FCC1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диалектический  характер </a:t>
          </a:r>
          <a:endParaRPr lang="ru-RU" b="1" dirty="0">
            <a:solidFill>
              <a:schemeClr val="tx1"/>
            </a:solidFill>
          </a:endParaRPr>
        </a:p>
      </dgm:t>
    </dgm:pt>
    <dgm:pt modelId="{AFAAEBBE-9E5F-46CD-BAD7-F7235BCFAFCD}" type="parTrans" cxnId="{D802EC70-F7FA-4032-9C91-C13A3BE06E8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8FF3EBA-3AD2-42FA-BB97-BAEA6980AEE8}" type="sibTrans" cxnId="{D802EC70-F7FA-4032-9C91-C13A3BE06E8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A8B8557-F88E-4FA8-94E5-6D87EBED3959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комплексный, многосторонний подход к исследованию ситуации с вычленением, анализом и последующим синтезом множества прямых и обратных связей</a:t>
          </a:r>
          <a:endParaRPr lang="ru-RU" b="1" dirty="0">
            <a:solidFill>
              <a:schemeClr val="tx1"/>
            </a:solidFill>
          </a:endParaRPr>
        </a:p>
      </dgm:t>
    </dgm:pt>
    <dgm:pt modelId="{3BD8BAA8-9590-4339-8267-1BDDF9E875D5}" type="parTrans" cxnId="{C355424E-7FD8-46A9-B5D9-C9546FB897A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874058E-3820-4632-A9F6-151ADD867626}" type="sibTrans" cxnId="{C355424E-7FD8-46A9-B5D9-C9546FB897A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B2BAE7E-C2AD-411B-A052-59207241C47F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рефлексивность </a:t>
          </a:r>
          <a:endParaRPr lang="ru-RU" b="1" dirty="0">
            <a:solidFill>
              <a:schemeClr val="tx1"/>
            </a:solidFill>
          </a:endParaRPr>
        </a:p>
      </dgm:t>
    </dgm:pt>
    <dgm:pt modelId="{CFFBEA60-24D1-4D0A-8410-8683BB19D84D}" type="parTrans" cxnId="{E555CFE9-3F01-4226-B971-C4FE58E2769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D2D16F6-13BE-4132-9EA1-5AB3603A526B}" type="sibTrans" cxnId="{E555CFE9-3F01-4226-B971-C4FE58E2769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00776AB-2510-4979-8AAD-BB4DF09DEBC5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сознательный самоконтроль экологической деятельности – от выявления экологической проблемы до ее практического решения</a:t>
          </a:r>
          <a:endParaRPr lang="ru-RU" b="1" dirty="0">
            <a:solidFill>
              <a:schemeClr val="tx1"/>
            </a:solidFill>
          </a:endParaRPr>
        </a:p>
      </dgm:t>
    </dgm:pt>
    <dgm:pt modelId="{346D3B88-634F-4D00-9C5F-5C69758E8FE3}" type="parTrans" cxnId="{881C92E4-476C-41FC-B652-68EDFC843F1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8968880-876B-4594-9A23-6DDE4CD5F7B2}" type="sibTrans" cxnId="{881C92E4-476C-41FC-B652-68EDFC843F1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CBC3EBA-D1DB-4F65-8A83-8E0055467E37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творческий характер </a:t>
          </a:r>
          <a:endParaRPr lang="ru-RU" b="1" dirty="0">
            <a:solidFill>
              <a:schemeClr val="tx1"/>
            </a:solidFill>
          </a:endParaRPr>
        </a:p>
      </dgm:t>
    </dgm:pt>
    <dgm:pt modelId="{85B77C42-6579-46F2-BFCA-1C4E49DC44E0}" type="parTrans" cxnId="{8B3984BE-E6BA-4ED7-867B-D40AD9F949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DAF4730-9127-42D2-8D08-A10999AB6C8D}" type="sibTrans" cxnId="{8B3984BE-E6BA-4ED7-867B-D40AD9F949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7A191AF-700D-4560-8631-BCF6FD0309E8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самостоятельный поиск оптимальных  решений,  сотворчество  человека  и  природы);  </a:t>
          </a:r>
          <a:endParaRPr lang="ru-RU" b="1" dirty="0">
            <a:solidFill>
              <a:schemeClr val="tx1"/>
            </a:solidFill>
          </a:endParaRPr>
        </a:p>
      </dgm:t>
    </dgm:pt>
    <dgm:pt modelId="{F2CC1FEB-FA00-4384-BA65-C84EDD105D7D}" type="parTrans" cxnId="{9B5FCAA6-8ADA-44FA-B939-611FF472CC7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30B9EBB-3777-4F0D-8403-A565A0751035}" type="sibTrans" cxnId="{9B5FCAA6-8ADA-44FA-B939-611FF472CC7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2C94FFA-8762-4524-9E60-DCB26E813CC8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коммуникативность</a:t>
          </a:r>
          <a:endParaRPr lang="ru-RU" b="1" dirty="0">
            <a:solidFill>
              <a:schemeClr val="tx1"/>
            </a:solidFill>
          </a:endParaRPr>
        </a:p>
      </dgm:t>
    </dgm:pt>
    <dgm:pt modelId="{DC96437F-5E58-49D0-AD9B-FB58C33B158D}" type="parTrans" cxnId="{03B18B15-91F2-4B70-B274-ABE60793EE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175B724-9877-47A5-9095-77BFE8DBB40A}" type="sibTrans" cxnId="{03B18B15-91F2-4B70-B274-ABE60793EE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DA83C9-34CC-4E8A-AF17-4311D4437420}" type="pres">
      <dgm:prSet presAssocID="{F50AD881-5D8D-4B1F-869B-42A1B5F878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C4058D-655D-440F-9C83-30500B01F97C}" type="pres">
      <dgm:prSet presAssocID="{5574B839-09E9-4240-958A-B49F8655FCC1}" presName="linNode" presStyleCnt="0"/>
      <dgm:spPr/>
    </dgm:pt>
    <dgm:pt modelId="{4161ACB5-11CC-4FB8-8E1B-E8BF9A29CCCB}" type="pres">
      <dgm:prSet presAssocID="{5574B839-09E9-4240-958A-B49F8655FCC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22A38-3E27-41BD-8A28-ED86375B7633}" type="pres">
      <dgm:prSet presAssocID="{5574B839-09E9-4240-958A-B49F8655FCC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24964-D8CD-4086-B243-735B21B63972}" type="pres">
      <dgm:prSet presAssocID="{C8FF3EBA-3AD2-42FA-BB97-BAEA6980AEE8}" presName="sp" presStyleCnt="0"/>
      <dgm:spPr/>
    </dgm:pt>
    <dgm:pt modelId="{D625305E-51C8-4552-BCFF-A86E8255E3DC}" type="pres">
      <dgm:prSet presAssocID="{5B2BAE7E-C2AD-411B-A052-59207241C47F}" presName="linNode" presStyleCnt="0"/>
      <dgm:spPr/>
    </dgm:pt>
    <dgm:pt modelId="{C032BFFB-3DC1-4531-9BE4-59D03C5B8B3E}" type="pres">
      <dgm:prSet presAssocID="{5B2BAE7E-C2AD-411B-A052-59207241C47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CFCB5-744D-4A96-98FD-5EB579A1BFDB}" type="pres">
      <dgm:prSet presAssocID="{5B2BAE7E-C2AD-411B-A052-59207241C47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D407-3B22-45E4-A6F9-8CE89E331AC9}" type="pres">
      <dgm:prSet presAssocID="{DD2D16F6-13BE-4132-9EA1-5AB3603A526B}" presName="sp" presStyleCnt="0"/>
      <dgm:spPr/>
    </dgm:pt>
    <dgm:pt modelId="{8D47F3CE-7102-4EC8-AC4F-FA4170E400C4}" type="pres">
      <dgm:prSet presAssocID="{BCBC3EBA-D1DB-4F65-8A83-8E0055467E37}" presName="linNode" presStyleCnt="0"/>
      <dgm:spPr/>
    </dgm:pt>
    <dgm:pt modelId="{606C0203-5139-4E75-9E2A-AD9F87D25FE3}" type="pres">
      <dgm:prSet presAssocID="{BCBC3EBA-D1DB-4F65-8A83-8E0055467E37}" presName="parentText" presStyleLbl="node1" presStyleIdx="2" presStyleCnt="4" custLinFactNeighborX="-599" custLinFactNeighborY="1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A57FC-425C-4520-B687-43F95154672E}" type="pres">
      <dgm:prSet presAssocID="{BCBC3EBA-D1DB-4F65-8A83-8E0055467E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47E91-57E6-4844-8885-2577DB3BBAC8}" type="pres">
      <dgm:prSet presAssocID="{BDAF4730-9127-42D2-8D08-A10999AB6C8D}" presName="sp" presStyleCnt="0"/>
      <dgm:spPr/>
    </dgm:pt>
    <dgm:pt modelId="{29F25FD2-2947-46C0-B0BE-6DBE34A8CA03}" type="pres">
      <dgm:prSet presAssocID="{B2C94FFA-8762-4524-9E60-DCB26E813CC8}" presName="linNode" presStyleCnt="0"/>
      <dgm:spPr/>
    </dgm:pt>
    <dgm:pt modelId="{CFA07E00-ED90-4C8C-90F2-E5142CDEFAC3}" type="pres">
      <dgm:prSet presAssocID="{B2C94FFA-8762-4524-9E60-DCB26E813CC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3984BE-E6BA-4ED7-867B-D40AD9F94970}" srcId="{F50AD881-5D8D-4B1F-869B-42A1B5F87870}" destId="{BCBC3EBA-D1DB-4F65-8A83-8E0055467E37}" srcOrd="2" destOrd="0" parTransId="{85B77C42-6579-46F2-BFCA-1C4E49DC44E0}" sibTransId="{BDAF4730-9127-42D2-8D08-A10999AB6C8D}"/>
    <dgm:cxn modelId="{FFED75D1-2234-4DE6-9AE6-29ADEA3F7529}" type="presOf" srcId="{100776AB-2510-4979-8AAD-BB4DF09DEBC5}" destId="{77ECFCB5-744D-4A96-98FD-5EB579A1BFDB}" srcOrd="0" destOrd="0" presId="urn:microsoft.com/office/officeart/2005/8/layout/vList5"/>
    <dgm:cxn modelId="{03B18B15-91F2-4B70-B274-ABE60793EEFA}" srcId="{F50AD881-5D8D-4B1F-869B-42A1B5F87870}" destId="{B2C94FFA-8762-4524-9E60-DCB26E813CC8}" srcOrd="3" destOrd="0" parTransId="{DC96437F-5E58-49D0-AD9B-FB58C33B158D}" sibTransId="{B175B724-9877-47A5-9095-77BFE8DBB40A}"/>
    <dgm:cxn modelId="{BE4BE86F-4903-46AF-A24A-9F4A1F2550D4}" type="presOf" srcId="{B2C94FFA-8762-4524-9E60-DCB26E813CC8}" destId="{CFA07E00-ED90-4C8C-90F2-E5142CDEFAC3}" srcOrd="0" destOrd="0" presId="urn:microsoft.com/office/officeart/2005/8/layout/vList5"/>
    <dgm:cxn modelId="{C355424E-7FD8-46A9-B5D9-C9546FB897A2}" srcId="{5574B839-09E9-4240-958A-B49F8655FCC1}" destId="{5A8B8557-F88E-4FA8-94E5-6D87EBED3959}" srcOrd="0" destOrd="0" parTransId="{3BD8BAA8-9590-4339-8267-1BDDF9E875D5}" sibTransId="{1874058E-3820-4632-A9F6-151ADD867626}"/>
    <dgm:cxn modelId="{D802EC70-F7FA-4032-9C91-C13A3BE06E83}" srcId="{F50AD881-5D8D-4B1F-869B-42A1B5F87870}" destId="{5574B839-09E9-4240-958A-B49F8655FCC1}" srcOrd="0" destOrd="0" parTransId="{AFAAEBBE-9E5F-46CD-BAD7-F7235BCFAFCD}" sibTransId="{C8FF3EBA-3AD2-42FA-BB97-BAEA6980AEE8}"/>
    <dgm:cxn modelId="{8295FDE6-CBA7-42A3-9398-E9B921D75FA6}" type="presOf" srcId="{27A191AF-700D-4560-8631-BCF6FD0309E8}" destId="{999A57FC-425C-4520-B687-43F95154672E}" srcOrd="0" destOrd="0" presId="urn:microsoft.com/office/officeart/2005/8/layout/vList5"/>
    <dgm:cxn modelId="{5FF64E38-175E-448B-BF63-92811B09752E}" type="presOf" srcId="{5B2BAE7E-C2AD-411B-A052-59207241C47F}" destId="{C032BFFB-3DC1-4531-9BE4-59D03C5B8B3E}" srcOrd="0" destOrd="0" presId="urn:microsoft.com/office/officeart/2005/8/layout/vList5"/>
    <dgm:cxn modelId="{9B5FCAA6-8ADA-44FA-B939-611FF472CC7D}" srcId="{BCBC3EBA-D1DB-4F65-8A83-8E0055467E37}" destId="{27A191AF-700D-4560-8631-BCF6FD0309E8}" srcOrd="0" destOrd="0" parTransId="{F2CC1FEB-FA00-4384-BA65-C84EDD105D7D}" sibTransId="{730B9EBB-3777-4F0D-8403-A565A0751035}"/>
    <dgm:cxn modelId="{881C92E4-476C-41FC-B652-68EDFC843F1A}" srcId="{5B2BAE7E-C2AD-411B-A052-59207241C47F}" destId="{100776AB-2510-4979-8AAD-BB4DF09DEBC5}" srcOrd="0" destOrd="0" parTransId="{346D3B88-634F-4D00-9C5F-5C69758E8FE3}" sibTransId="{68968880-876B-4594-9A23-6DDE4CD5F7B2}"/>
    <dgm:cxn modelId="{B97F7B94-B81E-4377-AA64-FD7400F8AA3A}" type="presOf" srcId="{F50AD881-5D8D-4B1F-869B-42A1B5F87870}" destId="{3EDA83C9-34CC-4E8A-AF17-4311D4437420}" srcOrd="0" destOrd="0" presId="urn:microsoft.com/office/officeart/2005/8/layout/vList5"/>
    <dgm:cxn modelId="{DDC5DAED-5E43-4464-906A-315A92A17A58}" type="presOf" srcId="{BCBC3EBA-D1DB-4F65-8A83-8E0055467E37}" destId="{606C0203-5139-4E75-9E2A-AD9F87D25FE3}" srcOrd="0" destOrd="0" presId="urn:microsoft.com/office/officeart/2005/8/layout/vList5"/>
    <dgm:cxn modelId="{D1DCB58C-AE36-4CB5-923B-5A661AF11E1B}" type="presOf" srcId="{5574B839-09E9-4240-958A-B49F8655FCC1}" destId="{4161ACB5-11CC-4FB8-8E1B-E8BF9A29CCCB}" srcOrd="0" destOrd="0" presId="urn:microsoft.com/office/officeart/2005/8/layout/vList5"/>
    <dgm:cxn modelId="{0D5B25C1-F4F2-4FEA-99CA-5ACD2FAC0439}" type="presOf" srcId="{5A8B8557-F88E-4FA8-94E5-6D87EBED3959}" destId="{0BD22A38-3E27-41BD-8A28-ED86375B7633}" srcOrd="0" destOrd="0" presId="urn:microsoft.com/office/officeart/2005/8/layout/vList5"/>
    <dgm:cxn modelId="{E555CFE9-3F01-4226-B971-C4FE58E2769F}" srcId="{F50AD881-5D8D-4B1F-869B-42A1B5F87870}" destId="{5B2BAE7E-C2AD-411B-A052-59207241C47F}" srcOrd="1" destOrd="0" parTransId="{CFFBEA60-24D1-4D0A-8410-8683BB19D84D}" sibTransId="{DD2D16F6-13BE-4132-9EA1-5AB3603A526B}"/>
    <dgm:cxn modelId="{310C7B70-3A8F-4A08-8671-9A90C87896BE}" type="presParOf" srcId="{3EDA83C9-34CC-4E8A-AF17-4311D4437420}" destId="{53C4058D-655D-440F-9C83-30500B01F97C}" srcOrd="0" destOrd="0" presId="urn:microsoft.com/office/officeart/2005/8/layout/vList5"/>
    <dgm:cxn modelId="{353996E7-130B-4EDD-AE75-11BCEC2A9887}" type="presParOf" srcId="{53C4058D-655D-440F-9C83-30500B01F97C}" destId="{4161ACB5-11CC-4FB8-8E1B-E8BF9A29CCCB}" srcOrd="0" destOrd="0" presId="urn:microsoft.com/office/officeart/2005/8/layout/vList5"/>
    <dgm:cxn modelId="{A02713CF-1EA0-4124-9815-7EECA7BA8713}" type="presParOf" srcId="{53C4058D-655D-440F-9C83-30500B01F97C}" destId="{0BD22A38-3E27-41BD-8A28-ED86375B7633}" srcOrd="1" destOrd="0" presId="urn:microsoft.com/office/officeart/2005/8/layout/vList5"/>
    <dgm:cxn modelId="{254C9E4F-B507-4104-AFD9-37958B53F78D}" type="presParOf" srcId="{3EDA83C9-34CC-4E8A-AF17-4311D4437420}" destId="{C5F24964-D8CD-4086-B243-735B21B63972}" srcOrd="1" destOrd="0" presId="urn:microsoft.com/office/officeart/2005/8/layout/vList5"/>
    <dgm:cxn modelId="{A602C6F6-C7AE-4996-9E47-249F923FF559}" type="presParOf" srcId="{3EDA83C9-34CC-4E8A-AF17-4311D4437420}" destId="{D625305E-51C8-4552-BCFF-A86E8255E3DC}" srcOrd="2" destOrd="0" presId="urn:microsoft.com/office/officeart/2005/8/layout/vList5"/>
    <dgm:cxn modelId="{58F81EC7-88C8-49C0-944C-30C392FA9CEA}" type="presParOf" srcId="{D625305E-51C8-4552-BCFF-A86E8255E3DC}" destId="{C032BFFB-3DC1-4531-9BE4-59D03C5B8B3E}" srcOrd="0" destOrd="0" presId="urn:microsoft.com/office/officeart/2005/8/layout/vList5"/>
    <dgm:cxn modelId="{6CC295C5-345D-4258-8228-1B687DD37B72}" type="presParOf" srcId="{D625305E-51C8-4552-BCFF-A86E8255E3DC}" destId="{77ECFCB5-744D-4A96-98FD-5EB579A1BFDB}" srcOrd="1" destOrd="0" presId="urn:microsoft.com/office/officeart/2005/8/layout/vList5"/>
    <dgm:cxn modelId="{97E30FFB-F641-482C-B374-52C07FCE1461}" type="presParOf" srcId="{3EDA83C9-34CC-4E8A-AF17-4311D4437420}" destId="{BDA1D407-3B22-45E4-A6F9-8CE89E331AC9}" srcOrd="3" destOrd="0" presId="urn:microsoft.com/office/officeart/2005/8/layout/vList5"/>
    <dgm:cxn modelId="{259FAAAD-7675-4D74-B79C-AFFE8A755DCE}" type="presParOf" srcId="{3EDA83C9-34CC-4E8A-AF17-4311D4437420}" destId="{8D47F3CE-7102-4EC8-AC4F-FA4170E400C4}" srcOrd="4" destOrd="0" presId="urn:microsoft.com/office/officeart/2005/8/layout/vList5"/>
    <dgm:cxn modelId="{24D4A0C3-0064-4AEA-8677-943878AD3CA8}" type="presParOf" srcId="{8D47F3CE-7102-4EC8-AC4F-FA4170E400C4}" destId="{606C0203-5139-4E75-9E2A-AD9F87D25FE3}" srcOrd="0" destOrd="0" presId="urn:microsoft.com/office/officeart/2005/8/layout/vList5"/>
    <dgm:cxn modelId="{ED498C66-BEDF-4084-A922-1EDACBCA1780}" type="presParOf" srcId="{8D47F3CE-7102-4EC8-AC4F-FA4170E400C4}" destId="{999A57FC-425C-4520-B687-43F95154672E}" srcOrd="1" destOrd="0" presId="urn:microsoft.com/office/officeart/2005/8/layout/vList5"/>
    <dgm:cxn modelId="{8538FFE1-8C75-4E88-97E6-0A1E73EB4F71}" type="presParOf" srcId="{3EDA83C9-34CC-4E8A-AF17-4311D4437420}" destId="{E6847E91-57E6-4844-8885-2577DB3BBAC8}" srcOrd="5" destOrd="0" presId="urn:microsoft.com/office/officeart/2005/8/layout/vList5"/>
    <dgm:cxn modelId="{3A3F9B60-DF79-4996-9902-239B0D831388}" type="presParOf" srcId="{3EDA83C9-34CC-4E8A-AF17-4311D4437420}" destId="{29F25FD2-2947-46C0-B0BE-6DBE34A8CA03}" srcOrd="6" destOrd="0" presId="urn:microsoft.com/office/officeart/2005/8/layout/vList5"/>
    <dgm:cxn modelId="{421B094B-7A52-42AA-B260-1C37FCA64C08}" type="presParOf" srcId="{29F25FD2-2947-46C0-B0BE-6DBE34A8CA03}" destId="{CFA07E00-ED90-4C8C-90F2-E5142CDEFAC3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35402C-D198-4AB5-A74C-824FBA5FE9D2}" type="doc">
      <dgm:prSet loTypeId="urn:microsoft.com/office/officeart/2005/8/layout/cycle8" loCatId="cycle" qsTypeId="urn:microsoft.com/office/officeart/2005/8/quickstyle/3d3" qsCatId="3D" csTypeId="urn:microsoft.com/office/officeart/2005/8/colors/colorful4" csCatId="colorful" phldr="1"/>
      <dgm:spPr/>
    </dgm:pt>
    <dgm:pt modelId="{32B7B0C8-0DA3-4696-A150-0678CAC7473D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мобилизация энергии, настойчивости и воли</a:t>
          </a:r>
          <a:endParaRPr lang="ru-RU" sz="1800" b="1" dirty="0">
            <a:solidFill>
              <a:schemeClr val="tx1"/>
            </a:solidFill>
          </a:endParaRPr>
        </a:p>
      </dgm:t>
    </dgm:pt>
    <dgm:pt modelId="{7BFF1068-F1F9-43DA-A32D-441ABB0639CA}" type="parTrans" cxnId="{8DBD1439-E212-401B-B70E-653CDB5743A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8FCFBCB-EDAD-4D3D-9C6F-995996F212C3}" type="sibTrans" cxnId="{8DBD1439-E212-401B-B70E-653CDB5743A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C237B1A-39E8-40BA-ADF6-93312CEBBB24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распределение усилий</a:t>
          </a:r>
          <a:endParaRPr lang="ru-RU" sz="1800" b="1" dirty="0">
            <a:solidFill>
              <a:schemeClr val="tx1"/>
            </a:solidFill>
          </a:endParaRPr>
        </a:p>
      </dgm:t>
    </dgm:pt>
    <dgm:pt modelId="{B7A80B5D-44AE-4E8A-B628-D47CEF5CBCB9}" type="parTrans" cxnId="{72B5DB5E-93B1-4C42-879A-5797F72DCF1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19CBC74-2229-47D6-86BE-F8CF1F54F489}" type="sibTrans" cxnId="{72B5DB5E-93B1-4C42-879A-5797F72DCF1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459E74B-03EA-4FA0-AF54-02C35A925CE2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эмоциональная  настройка на задачу </a:t>
          </a:r>
          <a:endParaRPr lang="ru-RU" sz="1800" b="1" dirty="0">
            <a:solidFill>
              <a:schemeClr val="tx1"/>
            </a:solidFill>
          </a:endParaRPr>
        </a:p>
      </dgm:t>
    </dgm:pt>
    <dgm:pt modelId="{1C40FD18-B206-42A0-B116-D783CFF32BBF}" type="parTrans" cxnId="{9778C8E6-2F40-45D0-83A2-F743F8BB860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D634D6-82D9-401C-ABFF-BCCB6A16D7EB}" type="sibTrans" cxnId="{9778C8E6-2F40-45D0-83A2-F743F8BB860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0D7B366-9A96-48DC-957B-1FAF3A00D26B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предвкушение восторга достижений </a:t>
          </a:r>
          <a:endParaRPr lang="ru-RU" sz="1800" b="1">
            <a:solidFill>
              <a:schemeClr val="tx1"/>
            </a:solidFill>
          </a:endParaRPr>
        </a:p>
      </dgm:t>
    </dgm:pt>
    <dgm:pt modelId="{25510B39-BF81-4CFA-BA6B-503F3270AA4B}" type="parTrans" cxnId="{4C576A65-B5E6-4EBE-823A-D71D466B6D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A72199D-D4C2-4ACC-AF93-D0B0BDAE7AA5}" type="sibTrans" cxnId="{4C576A65-B5E6-4EBE-823A-D71D466B6D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CFD889F-6B95-44D4-BAB5-CD9D5B3A2089}" type="pres">
      <dgm:prSet presAssocID="{6535402C-D198-4AB5-A74C-824FBA5FE9D2}" presName="compositeShape" presStyleCnt="0">
        <dgm:presLayoutVars>
          <dgm:chMax val="7"/>
          <dgm:dir/>
          <dgm:resizeHandles val="exact"/>
        </dgm:presLayoutVars>
      </dgm:prSet>
      <dgm:spPr/>
    </dgm:pt>
    <dgm:pt modelId="{E89B9633-6D62-41FC-A154-46B0DDFC4C85}" type="pres">
      <dgm:prSet presAssocID="{6535402C-D198-4AB5-A74C-824FBA5FE9D2}" presName="wedge1" presStyleLbl="node1" presStyleIdx="0" presStyleCnt="4"/>
      <dgm:spPr/>
      <dgm:t>
        <a:bodyPr/>
        <a:lstStyle/>
        <a:p>
          <a:endParaRPr lang="ru-RU"/>
        </a:p>
      </dgm:t>
    </dgm:pt>
    <dgm:pt modelId="{D472DA36-6C50-4484-B9C2-49FD52323AC1}" type="pres">
      <dgm:prSet presAssocID="{6535402C-D198-4AB5-A74C-824FBA5FE9D2}" presName="dummy1a" presStyleCnt="0"/>
      <dgm:spPr/>
    </dgm:pt>
    <dgm:pt modelId="{BD923982-7669-4F83-9FD6-A31ABBDFBBA4}" type="pres">
      <dgm:prSet presAssocID="{6535402C-D198-4AB5-A74C-824FBA5FE9D2}" presName="dummy1b" presStyleCnt="0"/>
      <dgm:spPr/>
    </dgm:pt>
    <dgm:pt modelId="{2ADFD993-E074-418E-8986-10780D012634}" type="pres">
      <dgm:prSet presAssocID="{6535402C-D198-4AB5-A74C-824FBA5FE9D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2858D-2EB4-4372-8AA0-50EABABC6897}" type="pres">
      <dgm:prSet presAssocID="{6535402C-D198-4AB5-A74C-824FBA5FE9D2}" presName="wedge2" presStyleLbl="node1" presStyleIdx="1" presStyleCnt="4" custScaleX="99161" custScaleY="97840"/>
      <dgm:spPr/>
      <dgm:t>
        <a:bodyPr/>
        <a:lstStyle/>
        <a:p>
          <a:endParaRPr lang="ru-RU"/>
        </a:p>
      </dgm:t>
    </dgm:pt>
    <dgm:pt modelId="{DF9851F6-F24B-4C37-8137-7C03654850AB}" type="pres">
      <dgm:prSet presAssocID="{6535402C-D198-4AB5-A74C-824FBA5FE9D2}" presName="dummy2a" presStyleCnt="0"/>
      <dgm:spPr/>
    </dgm:pt>
    <dgm:pt modelId="{F5D2964E-011B-4F00-B401-C039D3438517}" type="pres">
      <dgm:prSet presAssocID="{6535402C-D198-4AB5-A74C-824FBA5FE9D2}" presName="dummy2b" presStyleCnt="0"/>
      <dgm:spPr/>
    </dgm:pt>
    <dgm:pt modelId="{ED3A503F-F94C-48BA-B9C6-51298CFB248E}" type="pres">
      <dgm:prSet presAssocID="{6535402C-D198-4AB5-A74C-824FBA5FE9D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594FB-3026-4EF7-A799-B6DA2A5BB7BD}" type="pres">
      <dgm:prSet presAssocID="{6535402C-D198-4AB5-A74C-824FBA5FE9D2}" presName="wedge3" presStyleLbl="node1" presStyleIdx="2" presStyleCnt="4"/>
      <dgm:spPr/>
      <dgm:t>
        <a:bodyPr/>
        <a:lstStyle/>
        <a:p>
          <a:endParaRPr lang="ru-RU"/>
        </a:p>
      </dgm:t>
    </dgm:pt>
    <dgm:pt modelId="{8896F0DA-44FD-4D11-B46A-FAA4B2A673ED}" type="pres">
      <dgm:prSet presAssocID="{6535402C-D198-4AB5-A74C-824FBA5FE9D2}" presName="dummy3a" presStyleCnt="0"/>
      <dgm:spPr/>
    </dgm:pt>
    <dgm:pt modelId="{5F6F50A3-A5DC-457B-9AF0-727228C14828}" type="pres">
      <dgm:prSet presAssocID="{6535402C-D198-4AB5-A74C-824FBA5FE9D2}" presName="dummy3b" presStyleCnt="0"/>
      <dgm:spPr/>
    </dgm:pt>
    <dgm:pt modelId="{B3E0689E-7245-48A0-AA74-66C1F027C038}" type="pres">
      <dgm:prSet presAssocID="{6535402C-D198-4AB5-A74C-824FBA5FE9D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D646B-2983-437C-9D0F-585DABE509CD}" type="pres">
      <dgm:prSet presAssocID="{6535402C-D198-4AB5-A74C-824FBA5FE9D2}" presName="wedge4" presStyleLbl="node1" presStyleIdx="3" presStyleCnt="4"/>
      <dgm:spPr/>
      <dgm:t>
        <a:bodyPr/>
        <a:lstStyle/>
        <a:p>
          <a:endParaRPr lang="ru-RU"/>
        </a:p>
      </dgm:t>
    </dgm:pt>
    <dgm:pt modelId="{6FDF3D68-5E60-4A6A-BAFF-9A0F03035685}" type="pres">
      <dgm:prSet presAssocID="{6535402C-D198-4AB5-A74C-824FBA5FE9D2}" presName="dummy4a" presStyleCnt="0"/>
      <dgm:spPr/>
    </dgm:pt>
    <dgm:pt modelId="{F22860E2-1C39-4CFB-AEAB-6484D4A3851D}" type="pres">
      <dgm:prSet presAssocID="{6535402C-D198-4AB5-A74C-824FBA5FE9D2}" presName="dummy4b" presStyleCnt="0"/>
      <dgm:spPr/>
    </dgm:pt>
    <dgm:pt modelId="{3F2B241D-921D-4B27-8E18-5DB6DA1AB58E}" type="pres">
      <dgm:prSet presAssocID="{6535402C-D198-4AB5-A74C-824FBA5FE9D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1E7E5-2086-4837-9A8F-D6F869C846DF}" type="pres">
      <dgm:prSet presAssocID="{98FCFBCB-EDAD-4D3D-9C6F-995996F212C3}" presName="arrowWedge1" presStyleLbl="fgSibTrans2D1" presStyleIdx="0" presStyleCnt="4"/>
      <dgm:spPr/>
    </dgm:pt>
    <dgm:pt modelId="{2A6F1BD7-C368-4FD5-B359-8908949E7182}" type="pres">
      <dgm:prSet presAssocID="{AA72199D-D4C2-4ACC-AF93-D0B0BDAE7AA5}" presName="arrowWedge2" presStyleLbl="fgSibTrans2D1" presStyleIdx="1" presStyleCnt="4"/>
      <dgm:spPr/>
    </dgm:pt>
    <dgm:pt modelId="{A50F02A7-FCF6-4367-93A3-D181919D4C97}" type="pres">
      <dgm:prSet presAssocID="{519CBC74-2229-47D6-86BE-F8CF1F54F489}" presName="arrowWedge3" presStyleLbl="fgSibTrans2D1" presStyleIdx="2" presStyleCnt="4"/>
      <dgm:spPr/>
    </dgm:pt>
    <dgm:pt modelId="{957C640C-1243-46CD-8E83-B88DFFB68CAE}" type="pres">
      <dgm:prSet presAssocID="{05D634D6-82D9-401C-ABFF-BCCB6A16D7EB}" presName="arrowWedge4" presStyleLbl="fgSibTrans2D1" presStyleIdx="3" presStyleCnt="4"/>
      <dgm:spPr/>
    </dgm:pt>
  </dgm:ptLst>
  <dgm:cxnLst>
    <dgm:cxn modelId="{9778C8E6-2F40-45D0-83A2-F743F8BB8604}" srcId="{6535402C-D198-4AB5-A74C-824FBA5FE9D2}" destId="{5459E74B-03EA-4FA0-AF54-02C35A925CE2}" srcOrd="3" destOrd="0" parTransId="{1C40FD18-B206-42A0-B116-D783CFF32BBF}" sibTransId="{05D634D6-82D9-401C-ABFF-BCCB6A16D7EB}"/>
    <dgm:cxn modelId="{AC746A04-B0E6-45F2-B562-ED2B76C80E34}" type="presOf" srcId="{A0D7B366-9A96-48DC-957B-1FAF3A00D26B}" destId="{ED3A503F-F94C-48BA-B9C6-51298CFB248E}" srcOrd="1" destOrd="0" presId="urn:microsoft.com/office/officeart/2005/8/layout/cycle8"/>
    <dgm:cxn modelId="{97AB713F-E37E-460B-966B-2FFD91E93E45}" type="presOf" srcId="{32B7B0C8-0DA3-4696-A150-0678CAC7473D}" destId="{2ADFD993-E074-418E-8986-10780D012634}" srcOrd="1" destOrd="0" presId="urn:microsoft.com/office/officeart/2005/8/layout/cycle8"/>
    <dgm:cxn modelId="{30E99B87-AA57-4F12-BB7E-946253E99696}" type="presOf" srcId="{32B7B0C8-0DA3-4696-A150-0678CAC7473D}" destId="{E89B9633-6D62-41FC-A154-46B0DDFC4C85}" srcOrd="0" destOrd="0" presId="urn:microsoft.com/office/officeart/2005/8/layout/cycle8"/>
    <dgm:cxn modelId="{4C576A65-B5E6-4EBE-823A-D71D466B6D92}" srcId="{6535402C-D198-4AB5-A74C-824FBA5FE9D2}" destId="{A0D7B366-9A96-48DC-957B-1FAF3A00D26B}" srcOrd="1" destOrd="0" parTransId="{25510B39-BF81-4CFA-BA6B-503F3270AA4B}" sibTransId="{AA72199D-D4C2-4ACC-AF93-D0B0BDAE7AA5}"/>
    <dgm:cxn modelId="{8DBD1439-E212-401B-B70E-653CDB5743A4}" srcId="{6535402C-D198-4AB5-A74C-824FBA5FE9D2}" destId="{32B7B0C8-0DA3-4696-A150-0678CAC7473D}" srcOrd="0" destOrd="0" parTransId="{7BFF1068-F1F9-43DA-A32D-441ABB0639CA}" sibTransId="{98FCFBCB-EDAD-4D3D-9C6F-995996F212C3}"/>
    <dgm:cxn modelId="{B4D5587E-E257-4A74-9799-9BDD2DBC8E14}" type="presOf" srcId="{A0D7B366-9A96-48DC-957B-1FAF3A00D26B}" destId="{A7E2858D-2EB4-4372-8AA0-50EABABC6897}" srcOrd="0" destOrd="0" presId="urn:microsoft.com/office/officeart/2005/8/layout/cycle8"/>
    <dgm:cxn modelId="{2D8D1E43-33A0-4D99-9949-97086391E4F1}" type="presOf" srcId="{5459E74B-03EA-4FA0-AF54-02C35A925CE2}" destId="{3F2B241D-921D-4B27-8E18-5DB6DA1AB58E}" srcOrd="1" destOrd="0" presId="urn:microsoft.com/office/officeart/2005/8/layout/cycle8"/>
    <dgm:cxn modelId="{66D06612-A181-4077-B18F-AD12C44B3D5D}" type="presOf" srcId="{5459E74B-03EA-4FA0-AF54-02C35A925CE2}" destId="{29ED646B-2983-437C-9D0F-585DABE509CD}" srcOrd="0" destOrd="0" presId="urn:microsoft.com/office/officeart/2005/8/layout/cycle8"/>
    <dgm:cxn modelId="{C13E8B83-363B-4A15-87CB-645AFBEEABD8}" type="presOf" srcId="{6535402C-D198-4AB5-A74C-824FBA5FE9D2}" destId="{DCFD889F-6B95-44D4-BAB5-CD9D5B3A2089}" srcOrd="0" destOrd="0" presId="urn:microsoft.com/office/officeart/2005/8/layout/cycle8"/>
    <dgm:cxn modelId="{72B5DB5E-93B1-4C42-879A-5797F72DCF14}" srcId="{6535402C-D198-4AB5-A74C-824FBA5FE9D2}" destId="{9C237B1A-39E8-40BA-ADF6-93312CEBBB24}" srcOrd="2" destOrd="0" parTransId="{B7A80B5D-44AE-4E8A-B628-D47CEF5CBCB9}" sibTransId="{519CBC74-2229-47D6-86BE-F8CF1F54F489}"/>
    <dgm:cxn modelId="{A9E6BCCB-5578-4293-B6E2-A887866F5CA9}" type="presOf" srcId="{9C237B1A-39E8-40BA-ADF6-93312CEBBB24}" destId="{6CB594FB-3026-4EF7-A799-B6DA2A5BB7BD}" srcOrd="0" destOrd="0" presId="urn:microsoft.com/office/officeart/2005/8/layout/cycle8"/>
    <dgm:cxn modelId="{66EACD3B-D9B3-402B-B0D5-FDBC227FBFA0}" type="presOf" srcId="{9C237B1A-39E8-40BA-ADF6-93312CEBBB24}" destId="{B3E0689E-7245-48A0-AA74-66C1F027C038}" srcOrd="1" destOrd="0" presId="urn:microsoft.com/office/officeart/2005/8/layout/cycle8"/>
    <dgm:cxn modelId="{8B30897D-2B01-4A20-81C1-26828C064F07}" type="presParOf" srcId="{DCFD889F-6B95-44D4-BAB5-CD9D5B3A2089}" destId="{E89B9633-6D62-41FC-A154-46B0DDFC4C85}" srcOrd="0" destOrd="0" presId="urn:microsoft.com/office/officeart/2005/8/layout/cycle8"/>
    <dgm:cxn modelId="{DA39BBC6-FE3D-4DC9-B9A4-129C501A5811}" type="presParOf" srcId="{DCFD889F-6B95-44D4-BAB5-CD9D5B3A2089}" destId="{D472DA36-6C50-4484-B9C2-49FD52323AC1}" srcOrd="1" destOrd="0" presId="urn:microsoft.com/office/officeart/2005/8/layout/cycle8"/>
    <dgm:cxn modelId="{EBB5187B-367D-4FEE-8E17-AA96338C17B6}" type="presParOf" srcId="{DCFD889F-6B95-44D4-BAB5-CD9D5B3A2089}" destId="{BD923982-7669-4F83-9FD6-A31ABBDFBBA4}" srcOrd="2" destOrd="0" presId="urn:microsoft.com/office/officeart/2005/8/layout/cycle8"/>
    <dgm:cxn modelId="{49A66244-261F-4271-97D4-12CC2591FB25}" type="presParOf" srcId="{DCFD889F-6B95-44D4-BAB5-CD9D5B3A2089}" destId="{2ADFD993-E074-418E-8986-10780D012634}" srcOrd="3" destOrd="0" presId="urn:microsoft.com/office/officeart/2005/8/layout/cycle8"/>
    <dgm:cxn modelId="{2D19163E-97BD-415F-BCCA-41481229F37A}" type="presParOf" srcId="{DCFD889F-6B95-44D4-BAB5-CD9D5B3A2089}" destId="{A7E2858D-2EB4-4372-8AA0-50EABABC6897}" srcOrd="4" destOrd="0" presId="urn:microsoft.com/office/officeart/2005/8/layout/cycle8"/>
    <dgm:cxn modelId="{C89877CB-2088-495D-B973-06A957CD6854}" type="presParOf" srcId="{DCFD889F-6B95-44D4-BAB5-CD9D5B3A2089}" destId="{DF9851F6-F24B-4C37-8137-7C03654850AB}" srcOrd="5" destOrd="0" presId="urn:microsoft.com/office/officeart/2005/8/layout/cycle8"/>
    <dgm:cxn modelId="{F89F9DE9-4B49-456D-83C3-28F92E092BBB}" type="presParOf" srcId="{DCFD889F-6B95-44D4-BAB5-CD9D5B3A2089}" destId="{F5D2964E-011B-4F00-B401-C039D3438517}" srcOrd="6" destOrd="0" presId="urn:microsoft.com/office/officeart/2005/8/layout/cycle8"/>
    <dgm:cxn modelId="{939B5AF3-96BF-411B-B91B-9B86A0E03AD5}" type="presParOf" srcId="{DCFD889F-6B95-44D4-BAB5-CD9D5B3A2089}" destId="{ED3A503F-F94C-48BA-B9C6-51298CFB248E}" srcOrd="7" destOrd="0" presId="urn:microsoft.com/office/officeart/2005/8/layout/cycle8"/>
    <dgm:cxn modelId="{E0747A65-A251-4649-AB73-7BC03BA91BA2}" type="presParOf" srcId="{DCFD889F-6B95-44D4-BAB5-CD9D5B3A2089}" destId="{6CB594FB-3026-4EF7-A799-B6DA2A5BB7BD}" srcOrd="8" destOrd="0" presId="urn:microsoft.com/office/officeart/2005/8/layout/cycle8"/>
    <dgm:cxn modelId="{3D0D3E2D-2934-4E21-A0BD-AE1A87633E9E}" type="presParOf" srcId="{DCFD889F-6B95-44D4-BAB5-CD9D5B3A2089}" destId="{8896F0DA-44FD-4D11-B46A-FAA4B2A673ED}" srcOrd="9" destOrd="0" presId="urn:microsoft.com/office/officeart/2005/8/layout/cycle8"/>
    <dgm:cxn modelId="{5DAE1CFD-B13D-4214-A562-7103B11EF212}" type="presParOf" srcId="{DCFD889F-6B95-44D4-BAB5-CD9D5B3A2089}" destId="{5F6F50A3-A5DC-457B-9AF0-727228C14828}" srcOrd="10" destOrd="0" presId="urn:microsoft.com/office/officeart/2005/8/layout/cycle8"/>
    <dgm:cxn modelId="{F9BB5B80-D6A9-42C9-ACE0-86EB1F9A9B9B}" type="presParOf" srcId="{DCFD889F-6B95-44D4-BAB5-CD9D5B3A2089}" destId="{B3E0689E-7245-48A0-AA74-66C1F027C038}" srcOrd="11" destOrd="0" presId="urn:microsoft.com/office/officeart/2005/8/layout/cycle8"/>
    <dgm:cxn modelId="{13434712-600F-4D42-8B8F-06DBB70003F8}" type="presParOf" srcId="{DCFD889F-6B95-44D4-BAB5-CD9D5B3A2089}" destId="{29ED646B-2983-437C-9D0F-585DABE509CD}" srcOrd="12" destOrd="0" presId="urn:microsoft.com/office/officeart/2005/8/layout/cycle8"/>
    <dgm:cxn modelId="{B79C6C06-80BA-45E3-B7DA-9E223D59A26B}" type="presParOf" srcId="{DCFD889F-6B95-44D4-BAB5-CD9D5B3A2089}" destId="{6FDF3D68-5E60-4A6A-BAFF-9A0F03035685}" srcOrd="13" destOrd="0" presId="urn:microsoft.com/office/officeart/2005/8/layout/cycle8"/>
    <dgm:cxn modelId="{10CCD2EC-85AA-4DFA-B34C-55C9488C45FB}" type="presParOf" srcId="{DCFD889F-6B95-44D4-BAB5-CD9D5B3A2089}" destId="{F22860E2-1C39-4CFB-AEAB-6484D4A3851D}" srcOrd="14" destOrd="0" presId="urn:microsoft.com/office/officeart/2005/8/layout/cycle8"/>
    <dgm:cxn modelId="{08538A37-2FF4-4804-A186-E7588593977B}" type="presParOf" srcId="{DCFD889F-6B95-44D4-BAB5-CD9D5B3A2089}" destId="{3F2B241D-921D-4B27-8E18-5DB6DA1AB58E}" srcOrd="15" destOrd="0" presId="urn:microsoft.com/office/officeart/2005/8/layout/cycle8"/>
    <dgm:cxn modelId="{2C2C8C5C-D5A5-42A6-AA4E-C2D6E1BDC648}" type="presParOf" srcId="{DCFD889F-6B95-44D4-BAB5-CD9D5B3A2089}" destId="{F001E7E5-2086-4837-9A8F-D6F869C846DF}" srcOrd="16" destOrd="0" presId="urn:microsoft.com/office/officeart/2005/8/layout/cycle8"/>
    <dgm:cxn modelId="{3A9411F7-C6A9-49F2-A4B3-710647A97E84}" type="presParOf" srcId="{DCFD889F-6B95-44D4-BAB5-CD9D5B3A2089}" destId="{2A6F1BD7-C368-4FD5-B359-8908949E7182}" srcOrd="17" destOrd="0" presId="urn:microsoft.com/office/officeart/2005/8/layout/cycle8"/>
    <dgm:cxn modelId="{1FA473BB-799A-4CC8-AE4F-B9FCC9FCDD1E}" type="presParOf" srcId="{DCFD889F-6B95-44D4-BAB5-CD9D5B3A2089}" destId="{A50F02A7-FCF6-4367-93A3-D181919D4C97}" srcOrd="18" destOrd="0" presId="urn:microsoft.com/office/officeart/2005/8/layout/cycle8"/>
    <dgm:cxn modelId="{5A3CB3FD-2F25-469A-8B4A-5F2F4C1BA15E}" type="presParOf" srcId="{DCFD889F-6B95-44D4-BAB5-CD9D5B3A2089}" destId="{957C640C-1243-46CD-8E83-B88DFFB68CAE}" srcOrd="19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34E13C-AB8A-4BFA-B9CC-FBB13093E664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677E336-30A1-4F84-B2ED-AAD300A384C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самостоятельность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CF94AA43-6BE2-4B6A-A6ED-97C2B90E30E9}" type="parTrans" cxnId="{5ACFCD7E-D27F-436A-AE2B-CCB1AED03D3E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09E257B7-ED0A-4FF7-AF3A-E01F34DEBBDD}" type="sibTrans" cxnId="{5ACFCD7E-D27F-436A-AE2B-CCB1AED03D3E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4D04B87-99AD-452C-94EE-C4C50B1ECC1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дисциплинированность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endParaRPr lang="ru-RU" sz="1200" b="1" dirty="0">
            <a:solidFill>
              <a:schemeClr val="tx1"/>
            </a:solidFill>
          </a:endParaRPr>
        </a:p>
      </dgm:t>
    </dgm:pt>
    <dgm:pt modelId="{101CDCD0-62A7-4514-A5A4-8554D9B54843}" type="parTrans" cxnId="{1235F2E2-2F80-43C2-838D-D9CCA96D3BF7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B0CAF3EA-881D-4F90-95CA-16F687B0A52A}" type="sibTrans" cxnId="{1235F2E2-2F80-43C2-838D-D9CCA96D3BF7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E835B7B8-F131-4814-87F6-8E72C9D7E2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инициативность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465DCBC1-729B-43E7-A4E1-ED1955DBF1B8}" type="parTrans" cxnId="{0AB97C41-7D6D-47EC-BB93-76E017FEC095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51249D2-0CED-4A9F-A175-72B69877CAD1}" type="sibTrans" cxnId="{0AB97C41-7D6D-47EC-BB93-76E017FEC095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7810DA74-25FD-4A54-A917-0F238C77BC2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решительность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96196A5B-7324-4178-9874-B6ECBDF06933}" type="parTrans" cxnId="{D786BC7E-1662-4DCF-BEF9-88504B4FCA01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D593B05D-95D3-4D57-B78B-9362D73662BB}" type="sibTrans" cxnId="{D786BC7E-1662-4DCF-BEF9-88504B4FCA01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F41BCD3E-C8F4-447B-8615-736541995BE6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выдержка</a:t>
          </a:r>
          <a:endParaRPr lang="ru-RU" sz="2000" b="1" dirty="0">
            <a:solidFill>
              <a:schemeClr val="tx1"/>
            </a:solidFill>
          </a:endParaRPr>
        </a:p>
      </dgm:t>
    </dgm:pt>
    <dgm:pt modelId="{E241CF2C-229D-43CF-ABC5-C5D0F758B9C9}" type="parTrans" cxnId="{EEDBECE0-B4DB-48F2-8F77-A0907572150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DFCBAA45-DCE4-4FCB-BE25-82C159578CCA}" type="sibTrans" cxnId="{EEDBECE0-B4DB-48F2-8F77-A0907572150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D2B85488-18DB-4D39-94B0-2BD4E915A5C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настойчивость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13CE6F41-6274-44B5-A171-CE9F96292AD4}" type="sibTrans" cxnId="{91C765EF-9EC3-4DCB-A97A-F39FCA07692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44D33399-2D32-4D82-B0DE-C564F05F09FB}" type="parTrans" cxnId="{91C765EF-9EC3-4DCB-A97A-F39FCA07692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89AE5E2C-EF9D-4598-B123-A2645F4CD6DB}" type="pres">
      <dgm:prSet presAssocID="{1834E13C-AB8A-4BFA-B9CC-FBB13093E66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CDFEA6-E042-41D7-BBC4-495A9857DDE0}" type="pres">
      <dgm:prSet presAssocID="{1834E13C-AB8A-4BFA-B9CC-FBB13093E664}" presName="comp1" presStyleCnt="0"/>
      <dgm:spPr/>
    </dgm:pt>
    <dgm:pt modelId="{467BD588-0822-40B4-8AEC-FA558C962A0A}" type="pres">
      <dgm:prSet presAssocID="{1834E13C-AB8A-4BFA-B9CC-FBB13093E664}" presName="circle1" presStyleLbl="node1" presStyleIdx="0" presStyleCnt="6" custScaleX="123962" custLinFactNeighborX="-1373"/>
      <dgm:spPr/>
      <dgm:t>
        <a:bodyPr/>
        <a:lstStyle/>
        <a:p>
          <a:endParaRPr lang="ru-RU"/>
        </a:p>
      </dgm:t>
    </dgm:pt>
    <dgm:pt modelId="{F2E0D84B-53C2-4B60-ABCE-E3E95433CDBA}" type="pres">
      <dgm:prSet presAssocID="{1834E13C-AB8A-4BFA-B9CC-FBB13093E664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19DB4-2AF9-4BB1-A413-A07988514D83}" type="pres">
      <dgm:prSet presAssocID="{1834E13C-AB8A-4BFA-B9CC-FBB13093E664}" presName="comp2" presStyleCnt="0"/>
      <dgm:spPr/>
    </dgm:pt>
    <dgm:pt modelId="{B7FF4267-B64E-4E8A-B45A-089E97C0FCA6}" type="pres">
      <dgm:prSet presAssocID="{1834E13C-AB8A-4BFA-B9CC-FBB13093E664}" presName="circle2" presStyleLbl="node1" presStyleIdx="1" presStyleCnt="6" custScaleX="139891"/>
      <dgm:spPr/>
      <dgm:t>
        <a:bodyPr/>
        <a:lstStyle/>
        <a:p>
          <a:endParaRPr lang="ru-RU"/>
        </a:p>
      </dgm:t>
    </dgm:pt>
    <dgm:pt modelId="{CAF577DE-F7A9-4485-AF8A-75E68B82C8C2}" type="pres">
      <dgm:prSet presAssocID="{1834E13C-AB8A-4BFA-B9CC-FBB13093E664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81432-4074-4755-9E18-8D1A59357C88}" type="pres">
      <dgm:prSet presAssocID="{1834E13C-AB8A-4BFA-B9CC-FBB13093E664}" presName="comp3" presStyleCnt="0"/>
      <dgm:spPr/>
    </dgm:pt>
    <dgm:pt modelId="{833B4E83-D647-4F3B-89B7-9D8CA6152C31}" type="pres">
      <dgm:prSet presAssocID="{1834E13C-AB8A-4BFA-B9CC-FBB13093E664}" presName="circle3" presStyleLbl="node1" presStyleIdx="2" presStyleCnt="6" custScaleX="143481"/>
      <dgm:spPr/>
      <dgm:t>
        <a:bodyPr/>
        <a:lstStyle/>
        <a:p>
          <a:endParaRPr lang="ru-RU"/>
        </a:p>
      </dgm:t>
    </dgm:pt>
    <dgm:pt modelId="{9E3D0FB9-7DA3-4AC4-AC53-F2295B691AA2}" type="pres">
      <dgm:prSet presAssocID="{1834E13C-AB8A-4BFA-B9CC-FBB13093E664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A0865-37F5-4395-8C7C-43952561F3C6}" type="pres">
      <dgm:prSet presAssocID="{1834E13C-AB8A-4BFA-B9CC-FBB13093E664}" presName="comp4" presStyleCnt="0"/>
      <dgm:spPr/>
    </dgm:pt>
    <dgm:pt modelId="{3212FCA7-736F-406D-8FC8-EB1DC8B09F13}" type="pres">
      <dgm:prSet presAssocID="{1834E13C-AB8A-4BFA-B9CC-FBB13093E664}" presName="circle4" presStyleLbl="node1" presStyleIdx="3" presStyleCnt="6" custScaleX="157424" custLinFactNeighborX="0" custLinFactNeighborY="42"/>
      <dgm:spPr/>
      <dgm:t>
        <a:bodyPr/>
        <a:lstStyle/>
        <a:p>
          <a:endParaRPr lang="ru-RU"/>
        </a:p>
      </dgm:t>
    </dgm:pt>
    <dgm:pt modelId="{64F50AAB-E8A4-4DB1-86C7-81418643D610}" type="pres">
      <dgm:prSet presAssocID="{1834E13C-AB8A-4BFA-B9CC-FBB13093E664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0B0CD-0970-4213-859B-DA8C9075D8A4}" type="pres">
      <dgm:prSet presAssocID="{1834E13C-AB8A-4BFA-B9CC-FBB13093E664}" presName="comp5" presStyleCnt="0"/>
      <dgm:spPr/>
    </dgm:pt>
    <dgm:pt modelId="{2148725E-66EC-486C-814B-B432C573AA74}" type="pres">
      <dgm:prSet presAssocID="{1834E13C-AB8A-4BFA-B9CC-FBB13093E664}" presName="circle5" presStyleLbl="node1" presStyleIdx="4" presStyleCnt="6" custScaleX="164508"/>
      <dgm:spPr/>
      <dgm:t>
        <a:bodyPr/>
        <a:lstStyle/>
        <a:p>
          <a:endParaRPr lang="ru-RU"/>
        </a:p>
      </dgm:t>
    </dgm:pt>
    <dgm:pt modelId="{7388E314-7B9C-4433-95FF-90CB838FD4C8}" type="pres">
      <dgm:prSet presAssocID="{1834E13C-AB8A-4BFA-B9CC-FBB13093E664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D6C03-B3CA-4ABB-B099-553D33E53D01}" type="pres">
      <dgm:prSet presAssocID="{1834E13C-AB8A-4BFA-B9CC-FBB13093E664}" presName="comp6" presStyleCnt="0"/>
      <dgm:spPr/>
    </dgm:pt>
    <dgm:pt modelId="{FEC99228-62CC-4372-8BA0-22709B22EFAC}" type="pres">
      <dgm:prSet presAssocID="{1834E13C-AB8A-4BFA-B9CC-FBB13093E664}" presName="circle6" presStyleLbl="node1" presStyleIdx="5" presStyleCnt="6" custScaleX="217035" custLinFactNeighborX="0" custLinFactNeighborY="4773"/>
      <dgm:spPr/>
      <dgm:t>
        <a:bodyPr/>
        <a:lstStyle/>
        <a:p>
          <a:endParaRPr lang="ru-RU"/>
        </a:p>
      </dgm:t>
    </dgm:pt>
    <dgm:pt modelId="{FE2CD744-E4B6-4C74-94ED-68A26E8B6C9E}" type="pres">
      <dgm:prSet presAssocID="{1834E13C-AB8A-4BFA-B9CC-FBB13093E664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BECE0-B4DB-48F2-8F77-A09075721502}" srcId="{1834E13C-AB8A-4BFA-B9CC-FBB13093E664}" destId="{F41BCD3E-C8F4-447B-8615-736541995BE6}" srcOrd="4" destOrd="0" parTransId="{E241CF2C-229D-43CF-ABC5-C5D0F758B9C9}" sibTransId="{DFCBAA45-DCE4-4FCB-BE25-82C159578CCA}"/>
    <dgm:cxn modelId="{46CBB46F-D926-4C70-B639-802626BB6E93}" type="presOf" srcId="{E835B7B8-F131-4814-87F6-8E72C9D7E2F6}" destId="{9E3D0FB9-7DA3-4AC4-AC53-F2295B691AA2}" srcOrd="1" destOrd="0" presId="urn:microsoft.com/office/officeart/2005/8/layout/venn2"/>
    <dgm:cxn modelId="{5ACFCD7E-D27F-436A-AE2B-CCB1AED03D3E}" srcId="{1834E13C-AB8A-4BFA-B9CC-FBB13093E664}" destId="{0677E336-30A1-4F84-B2ED-AAD300A384CA}" srcOrd="0" destOrd="0" parTransId="{CF94AA43-6BE2-4B6A-A6ED-97C2B90E30E9}" sibTransId="{09E257B7-ED0A-4FF7-AF3A-E01F34DEBBDD}"/>
    <dgm:cxn modelId="{1FE42978-35BE-4ABD-B07B-7D033E435EB5}" type="presOf" srcId="{14D04B87-99AD-452C-94EE-C4C50B1ECC12}" destId="{CAF577DE-F7A9-4485-AF8A-75E68B82C8C2}" srcOrd="1" destOrd="0" presId="urn:microsoft.com/office/officeart/2005/8/layout/venn2"/>
    <dgm:cxn modelId="{1DD54756-A697-4CD0-B3B4-83C4F5641D72}" type="presOf" srcId="{14D04B87-99AD-452C-94EE-C4C50B1ECC12}" destId="{B7FF4267-B64E-4E8A-B45A-089E97C0FCA6}" srcOrd="0" destOrd="0" presId="urn:microsoft.com/office/officeart/2005/8/layout/venn2"/>
    <dgm:cxn modelId="{93FA620A-D67C-4A0E-8085-6D5436A374A6}" type="presOf" srcId="{F41BCD3E-C8F4-447B-8615-736541995BE6}" destId="{7388E314-7B9C-4433-95FF-90CB838FD4C8}" srcOrd="1" destOrd="0" presId="urn:microsoft.com/office/officeart/2005/8/layout/venn2"/>
    <dgm:cxn modelId="{91C765EF-9EC3-4DCB-A97A-F39FCA07692C}" srcId="{1834E13C-AB8A-4BFA-B9CC-FBB13093E664}" destId="{D2B85488-18DB-4D39-94B0-2BD4E915A5C2}" srcOrd="5" destOrd="0" parTransId="{44D33399-2D32-4D82-B0DE-C564F05F09FB}" sibTransId="{13CE6F41-6274-44B5-A171-CE9F96292AD4}"/>
    <dgm:cxn modelId="{ADC27D36-34D8-4B80-B320-65D1384049FF}" type="presOf" srcId="{0677E336-30A1-4F84-B2ED-AAD300A384CA}" destId="{F2E0D84B-53C2-4B60-ABCE-E3E95433CDBA}" srcOrd="1" destOrd="0" presId="urn:microsoft.com/office/officeart/2005/8/layout/venn2"/>
    <dgm:cxn modelId="{601EE52E-8E62-468E-9647-FD13BE4324AA}" type="presOf" srcId="{E835B7B8-F131-4814-87F6-8E72C9D7E2F6}" destId="{833B4E83-D647-4F3B-89B7-9D8CA6152C31}" srcOrd="0" destOrd="0" presId="urn:microsoft.com/office/officeart/2005/8/layout/venn2"/>
    <dgm:cxn modelId="{F9565178-55D3-49DC-AA99-0AF9EC8A8F26}" type="presOf" srcId="{D2B85488-18DB-4D39-94B0-2BD4E915A5C2}" destId="{FEC99228-62CC-4372-8BA0-22709B22EFAC}" srcOrd="0" destOrd="0" presId="urn:microsoft.com/office/officeart/2005/8/layout/venn2"/>
    <dgm:cxn modelId="{B9687C17-BC54-4AF2-9B51-E03004D05CE7}" type="presOf" srcId="{0677E336-30A1-4F84-B2ED-AAD300A384CA}" destId="{467BD588-0822-40B4-8AEC-FA558C962A0A}" srcOrd="0" destOrd="0" presId="urn:microsoft.com/office/officeart/2005/8/layout/venn2"/>
    <dgm:cxn modelId="{D786BC7E-1662-4DCF-BEF9-88504B4FCA01}" srcId="{1834E13C-AB8A-4BFA-B9CC-FBB13093E664}" destId="{7810DA74-25FD-4A54-A917-0F238C77BC2D}" srcOrd="3" destOrd="0" parTransId="{96196A5B-7324-4178-9874-B6ECBDF06933}" sibTransId="{D593B05D-95D3-4D57-B78B-9362D73662BB}"/>
    <dgm:cxn modelId="{4F90FE44-9DA6-447E-B69B-48E656085E55}" type="presOf" srcId="{D2B85488-18DB-4D39-94B0-2BD4E915A5C2}" destId="{FE2CD744-E4B6-4C74-94ED-68A26E8B6C9E}" srcOrd="1" destOrd="0" presId="urn:microsoft.com/office/officeart/2005/8/layout/venn2"/>
    <dgm:cxn modelId="{1235F2E2-2F80-43C2-838D-D9CCA96D3BF7}" srcId="{1834E13C-AB8A-4BFA-B9CC-FBB13093E664}" destId="{14D04B87-99AD-452C-94EE-C4C50B1ECC12}" srcOrd="1" destOrd="0" parTransId="{101CDCD0-62A7-4514-A5A4-8554D9B54843}" sibTransId="{B0CAF3EA-881D-4F90-95CA-16F687B0A52A}"/>
    <dgm:cxn modelId="{3F52F702-11B5-4BE4-BF84-1B2F49C775BE}" type="presOf" srcId="{7810DA74-25FD-4A54-A917-0F238C77BC2D}" destId="{64F50AAB-E8A4-4DB1-86C7-81418643D610}" srcOrd="1" destOrd="0" presId="urn:microsoft.com/office/officeart/2005/8/layout/venn2"/>
    <dgm:cxn modelId="{314446C6-8D11-44A1-B450-5BCF1FBA2597}" type="presOf" srcId="{F41BCD3E-C8F4-447B-8615-736541995BE6}" destId="{2148725E-66EC-486C-814B-B432C573AA74}" srcOrd="0" destOrd="0" presId="urn:microsoft.com/office/officeart/2005/8/layout/venn2"/>
    <dgm:cxn modelId="{B41383B4-8135-4F41-8D5A-A36640EB879E}" type="presOf" srcId="{7810DA74-25FD-4A54-A917-0F238C77BC2D}" destId="{3212FCA7-736F-406D-8FC8-EB1DC8B09F13}" srcOrd="0" destOrd="0" presId="urn:microsoft.com/office/officeart/2005/8/layout/venn2"/>
    <dgm:cxn modelId="{1A85FCF4-8511-4A99-B601-CE64AE656CDD}" type="presOf" srcId="{1834E13C-AB8A-4BFA-B9CC-FBB13093E664}" destId="{89AE5E2C-EF9D-4598-B123-A2645F4CD6DB}" srcOrd="0" destOrd="0" presId="urn:microsoft.com/office/officeart/2005/8/layout/venn2"/>
    <dgm:cxn modelId="{0AB97C41-7D6D-47EC-BB93-76E017FEC095}" srcId="{1834E13C-AB8A-4BFA-B9CC-FBB13093E664}" destId="{E835B7B8-F131-4814-87F6-8E72C9D7E2F6}" srcOrd="2" destOrd="0" parTransId="{465DCBC1-729B-43E7-A4E1-ED1955DBF1B8}" sibTransId="{A51249D2-0CED-4A9F-A175-72B69877CAD1}"/>
    <dgm:cxn modelId="{75449E4B-1FF0-4FE8-B867-5448BEC07CD4}" type="presParOf" srcId="{89AE5E2C-EF9D-4598-B123-A2645F4CD6DB}" destId="{42CDFEA6-E042-41D7-BBC4-495A9857DDE0}" srcOrd="0" destOrd="0" presId="urn:microsoft.com/office/officeart/2005/8/layout/venn2"/>
    <dgm:cxn modelId="{F804B9F8-507A-4279-9914-C2A08C5C7D82}" type="presParOf" srcId="{42CDFEA6-E042-41D7-BBC4-495A9857DDE0}" destId="{467BD588-0822-40B4-8AEC-FA558C962A0A}" srcOrd="0" destOrd="0" presId="urn:microsoft.com/office/officeart/2005/8/layout/venn2"/>
    <dgm:cxn modelId="{D5420612-C2B9-42AA-BF92-C7D9601FB13A}" type="presParOf" srcId="{42CDFEA6-E042-41D7-BBC4-495A9857DDE0}" destId="{F2E0D84B-53C2-4B60-ABCE-E3E95433CDBA}" srcOrd="1" destOrd="0" presId="urn:microsoft.com/office/officeart/2005/8/layout/venn2"/>
    <dgm:cxn modelId="{45054C56-3476-4661-9C8B-B2ADDD1D14C9}" type="presParOf" srcId="{89AE5E2C-EF9D-4598-B123-A2645F4CD6DB}" destId="{99419DB4-2AF9-4BB1-A413-A07988514D83}" srcOrd="1" destOrd="0" presId="urn:microsoft.com/office/officeart/2005/8/layout/venn2"/>
    <dgm:cxn modelId="{E07DFABE-AE76-46DC-A7B4-DA6FDDF1A9D9}" type="presParOf" srcId="{99419DB4-2AF9-4BB1-A413-A07988514D83}" destId="{B7FF4267-B64E-4E8A-B45A-089E97C0FCA6}" srcOrd="0" destOrd="0" presId="urn:microsoft.com/office/officeart/2005/8/layout/venn2"/>
    <dgm:cxn modelId="{4617D6D0-D532-4A94-8D66-7AA1F053FEE5}" type="presParOf" srcId="{99419DB4-2AF9-4BB1-A413-A07988514D83}" destId="{CAF577DE-F7A9-4485-AF8A-75E68B82C8C2}" srcOrd="1" destOrd="0" presId="urn:microsoft.com/office/officeart/2005/8/layout/venn2"/>
    <dgm:cxn modelId="{57F1D277-1147-49EF-8741-30A0E5AB951E}" type="presParOf" srcId="{89AE5E2C-EF9D-4598-B123-A2645F4CD6DB}" destId="{30681432-4074-4755-9E18-8D1A59357C88}" srcOrd="2" destOrd="0" presId="urn:microsoft.com/office/officeart/2005/8/layout/venn2"/>
    <dgm:cxn modelId="{98111688-5D33-4CB0-BBDA-7632A8CFD6BD}" type="presParOf" srcId="{30681432-4074-4755-9E18-8D1A59357C88}" destId="{833B4E83-D647-4F3B-89B7-9D8CA6152C31}" srcOrd="0" destOrd="0" presId="urn:microsoft.com/office/officeart/2005/8/layout/venn2"/>
    <dgm:cxn modelId="{2B36CAFA-D728-4CA3-B545-E6D1CA9D2F1B}" type="presParOf" srcId="{30681432-4074-4755-9E18-8D1A59357C88}" destId="{9E3D0FB9-7DA3-4AC4-AC53-F2295B691AA2}" srcOrd="1" destOrd="0" presId="urn:microsoft.com/office/officeart/2005/8/layout/venn2"/>
    <dgm:cxn modelId="{4392F3E0-3119-468E-8EBC-AC5A56EF83FB}" type="presParOf" srcId="{89AE5E2C-EF9D-4598-B123-A2645F4CD6DB}" destId="{A9DA0865-37F5-4395-8C7C-43952561F3C6}" srcOrd="3" destOrd="0" presId="urn:microsoft.com/office/officeart/2005/8/layout/venn2"/>
    <dgm:cxn modelId="{4F5741AD-46BD-49DF-9F23-A2871E97907A}" type="presParOf" srcId="{A9DA0865-37F5-4395-8C7C-43952561F3C6}" destId="{3212FCA7-736F-406D-8FC8-EB1DC8B09F13}" srcOrd="0" destOrd="0" presId="urn:microsoft.com/office/officeart/2005/8/layout/venn2"/>
    <dgm:cxn modelId="{81C6E1F8-7AD4-4718-A516-80B6942CADCA}" type="presParOf" srcId="{A9DA0865-37F5-4395-8C7C-43952561F3C6}" destId="{64F50AAB-E8A4-4DB1-86C7-81418643D610}" srcOrd="1" destOrd="0" presId="urn:microsoft.com/office/officeart/2005/8/layout/venn2"/>
    <dgm:cxn modelId="{E1BF5844-32BF-4FFE-96CD-A31935E8414B}" type="presParOf" srcId="{89AE5E2C-EF9D-4598-B123-A2645F4CD6DB}" destId="{7050B0CD-0970-4213-859B-DA8C9075D8A4}" srcOrd="4" destOrd="0" presId="urn:microsoft.com/office/officeart/2005/8/layout/venn2"/>
    <dgm:cxn modelId="{058305A5-A0F1-465E-A504-F009FF0B53CB}" type="presParOf" srcId="{7050B0CD-0970-4213-859B-DA8C9075D8A4}" destId="{2148725E-66EC-486C-814B-B432C573AA74}" srcOrd="0" destOrd="0" presId="urn:microsoft.com/office/officeart/2005/8/layout/venn2"/>
    <dgm:cxn modelId="{C56D0B13-96B9-4F38-8957-0C63F9028419}" type="presParOf" srcId="{7050B0CD-0970-4213-859B-DA8C9075D8A4}" destId="{7388E314-7B9C-4433-95FF-90CB838FD4C8}" srcOrd="1" destOrd="0" presId="urn:microsoft.com/office/officeart/2005/8/layout/venn2"/>
    <dgm:cxn modelId="{FEA928F5-81D6-456C-B71B-AFF0010E2852}" type="presParOf" srcId="{89AE5E2C-EF9D-4598-B123-A2645F4CD6DB}" destId="{265D6C03-B3CA-4ABB-B099-553D33E53D01}" srcOrd="5" destOrd="0" presId="urn:microsoft.com/office/officeart/2005/8/layout/venn2"/>
    <dgm:cxn modelId="{0E29DDE6-2F32-4B73-8CEF-30592EEB0AF1}" type="presParOf" srcId="{265D6C03-B3CA-4ABB-B099-553D33E53D01}" destId="{FEC99228-62CC-4372-8BA0-22709B22EFAC}" srcOrd="0" destOrd="0" presId="urn:microsoft.com/office/officeart/2005/8/layout/venn2"/>
    <dgm:cxn modelId="{FD80B247-3F3B-481C-8147-B1D625012181}" type="presParOf" srcId="{265D6C03-B3CA-4ABB-B099-553D33E53D01}" destId="{FE2CD744-E4B6-4C74-94ED-68A26E8B6C9E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DBFB1C-FB9A-41C5-847E-6A567C7F5A92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B88D56-9261-483E-8591-5A1BD99F00B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Собственно  экологическая деятельность (</a:t>
          </a:r>
          <a:r>
            <a:rPr lang="ru-RU" sz="2000" b="1" dirty="0" err="1" smtClean="0">
              <a:solidFill>
                <a:schemeClr val="tx1"/>
              </a:solidFill>
            </a:rPr>
            <a:t>преобразующе-созидающего</a:t>
          </a:r>
          <a:r>
            <a:rPr lang="ru-RU" sz="2000" b="1" dirty="0" smtClean="0">
              <a:solidFill>
                <a:schemeClr val="tx1"/>
              </a:solidFill>
            </a:rPr>
            <a:t> воздействия человека на экологическую среду) </a:t>
          </a:r>
          <a:endParaRPr lang="ru-RU" sz="2000" b="1" dirty="0">
            <a:solidFill>
              <a:schemeClr val="tx1"/>
            </a:solidFill>
          </a:endParaRPr>
        </a:p>
      </dgm:t>
    </dgm:pt>
    <dgm:pt modelId="{913E9129-FB2E-4D34-8B1A-D85767C956E7}" type="parTrans" cxnId="{CE40320E-94BD-44C7-8C96-DAD7D20003B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BB93608-3A08-4306-B745-4E1B7C5E9E6A}" type="sibTrans" cxnId="{CE40320E-94BD-44C7-8C96-DAD7D20003BD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C0C57AF-F962-4310-BE24-8847F2054380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Деятельность  в  экологической среде (</a:t>
          </a:r>
          <a:r>
            <a:rPr lang="ru-RU" sz="2000" b="1" dirty="0" err="1" smtClean="0">
              <a:solidFill>
                <a:schemeClr val="tx1"/>
              </a:solidFill>
            </a:rPr>
            <a:t>приспособительно-организационная</a:t>
          </a:r>
          <a:r>
            <a:rPr lang="ru-RU" sz="2000" b="1" dirty="0" smtClean="0">
              <a:solidFill>
                <a:schemeClr val="tx1"/>
              </a:solidFill>
            </a:rPr>
            <a:t>,  адаптационная  по  отношению  к  природным  экосистемам)</a:t>
          </a:r>
          <a:endParaRPr lang="ru-RU" sz="2000" b="1" dirty="0">
            <a:solidFill>
              <a:schemeClr val="tx1"/>
            </a:solidFill>
          </a:endParaRPr>
        </a:p>
      </dgm:t>
    </dgm:pt>
    <dgm:pt modelId="{4D3FDDBF-B9CF-486E-95C9-139FD0C41EEA}" type="parTrans" cxnId="{BCA5D605-250C-412E-A1FE-8315729C286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06E5E29-81FA-421B-9053-D7C6349AF514}" type="sibTrans" cxnId="{BCA5D605-250C-412E-A1FE-8315729C286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21A6C06-3E89-49AC-9B02-D3D90461B817}" type="pres">
      <dgm:prSet presAssocID="{60DBFB1C-FB9A-41C5-847E-6A567C7F5A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417479-9774-4C48-9A09-DF732679CD45}" type="pres">
      <dgm:prSet presAssocID="{3C0C57AF-F962-4310-BE24-8847F2054380}" presName="arrow" presStyleLbl="node1" presStyleIdx="0" presStyleCnt="2" custScaleX="13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BAF06-C843-456B-B6AF-770A3019025F}" type="pres">
      <dgm:prSet presAssocID="{E7B88D56-9261-483E-8591-5A1BD99F00BA}" presName="arrow" presStyleLbl="node1" presStyleIdx="1" presStyleCnt="2" custScaleX="129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5D605-250C-412E-A1FE-8315729C2865}" srcId="{60DBFB1C-FB9A-41C5-847E-6A567C7F5A92}" destId="{3C0C57AF-F962-4310-BE24-8847F2054380}" srcOrd="0" destOrd="0" parTransId="{4D3FDDBF-B9CF-486E-95C9-139FD0C41EEA}" sibTransId="{206E5E29-81FA-421B-9053-D7C6349AF514}"/>
    <dgm:cxn modelId="{53E389E1-0400-4D55-A0A7-4145C5E841D6}" type="presOf" srcId="{3C0C57AF-F962-4310-BE24-8847F2054380}" destId="{54417479-9774-4C48-9A09-DF732679CD45}" srcOrd="0" destOrd="0" presId="urn:microsoft.com/office/officeart/2005/8/layout/arrow5"/>
    <dgm:cxn modelId="{CE40320E-94BD-44C7-8C96-DAD7D20003BD}" srcId="{60DBFB1C-FB9A-41C5-847E-6A567C7F5A92}" destId="{E7B88D56-9261-483E-8591-5A1BD99F00BA}" srcOrd="1" destOrd="0" parTransId="{913E9129-FB2E-4D34-8B1A-D85767C956E7}" sibTransId="{1BB93608-3A08-4306-B745-4E1B7C5E9E6A}"/>
    <dgm:cxn modelId="{A8D7147A-3346-4A6F-8E5A-7D3350E1298B}" type="presOf" srcId="{E7B88D56-9261-483E-8591-5A1BD99F00BA}" destId="{489BAF06-C843-456B-B6AF-770A3019025F}" srcOrd="0" destOrd="0" presId="urn:microsoft.com/office/officeart/2005/8/layout/arrow5"/>
    <dgm:cxn modelId="{52A7AF1E-3096-4861-99DE-03A625AA1A97}" type="presOf" srcId="{60DBFB1C-FB9A-41C5-847E-6A567C7F5A92}" destId="{B21A6C06-3E89-49AC-9B02-D3D90461B817}" srcOrd="0" destOrd="0" presId="urn:microsoft.com/office/officeart/2005/8/layout/arrow5"/>
    <dgm:cxn modelId="{B64CB940-7927-48D0-84F9-B42D0FB0C819}" type="presParOf" srcId="{B21A6C06-3E89-49AC-9B02-D3D90461B817}" destId="{54417479-9774-4C48-9A09-DF732679CD45}" srcOrd="0" destOrd="0" presId="urn:microsoft.com/office/officeart/2005/8/layout/arrow5"/>
    <dgm:cxn modelId="{EDFD55B7-9D2B-4FC3-BCBC-24D6220CA6A5}" type="presParOf" srcId="{B21A6C06-3E89-49AC-9B02-D3D90461B817}" destId="{489BAF06-C843-456B-B6AF-770A3019025F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0113E-03A1-4A0C-B51F-3282BC19E9A7}">
      <dsp:nvSpPr>
        <dsp:cNvPr id="0" name=""/>
        <dsp:cNvSpPr/>
      </dsp:nvSpPr>
      <dsp:spPr>
        <a:xfrm>
          <a:off x="750101" y="0"/>
          <a:ext cx="8501149" cy="48736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2DC60-B028-4B64-96BB-8E50B1E4C7BE}">
      <dsp:nvSpPr>
        <dsp:cNvPr id="0" name=""/>
        <dsp:cNvSpPr/>
      </dsp:nvSpPr>
      <dsp:spPr>
        <a:xfrm>
          <a:off x="0" y="1462087"/>
          <a:ext cx="3000405" cy="194945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Социально экономические условия</a:t>
          </a:r>
          <a:endParaRPr lang="ru-RU" sz="2000" b="1" kern="1200" dirty="0"/>
        </a:p>
      </dsp:txBody>
      <dsp:txXfrm>
        <a:off x="0" y="1462087"/>
        <a:ext cx="3000405" cy="1949450"/>
      </dsp:txXfrm>
    </dsp:sp>
    <dsp:sp modelId="{8D52A061-49AA-4946-9676-8C54D526ABFF}">
      <dsp:nvSpPr>
        <dsp:cNvPr id="0" name=""/>
        <dsp:cNvSpPr/>
      </dsp:nvSpPr>
      <dsp:spPr>
        <a:xfrm>
          <a:off x="3143334" y="1428751"/>
          <a:ext cx="3000405" cy="1949450"/>
        </a:xfrm>
        <a:prstGeom prst="roundRect">
          <a:avLst/>
        </a:prstGeom>
        <a:solidFill>
          <a:srgbClr val="CCCC0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Модернизация системы образования</a:t>
          </a:r>
          <a:endParaRPr lang="ru-RU" sz="2000" b="1" kern="1200" dirty="0"/>
        </a:p>
      </dsp:txBody>
      <dsp:txXfrm>
        <a:off x="3143334" y="1428751"/>
        <a:ext cx="3000405" cy="1949450"/>
      </dsp:txXfrm>
    </dsp:sp>
    <dsp:sp modelId="{5D10CC59-6BD2-4543-8B17-4C92B01360DC}">
      <dsp:nvSpPr>
        <dsp:cNvPr id="0" name=""/>
        <dsp:cNvSpPr/>
      </dsp:nvSpPr>
      <dsp:spPr>
        <a:xfrm>
          <a:off x="6286619" y="1428751"/>
          <a:ext cx="3000405" cy="194945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Компетентностный подход </a:t>
          </a:r>
          <a:endParaRPr lang="ru-RU" sz="1800" b="1" kern="1200" dirty="0"/>
        </a:p>
      </dsp:txBody>
      <dsp:txXfrm>
        <a:off x="6286619" y="1428751"/>
        <a:ext cx="3000405" cy="19494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67E64E-8E66-48AA-AC4B-792132E72906}">
      <dsp:nvSpPr>
        <dsp:cNvPr id="0" name=""/>
        <dsp:cNvSpPr/>
      </dsp:nvSpPr>
      <dsp:spPr>
        <a:xfrm>
          <a:off x="0" y="0"/>
          <a:ext cx="9144000" cy="177070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</a:rPr>
            <a:t>Развитие </a:t>
          </a:r>
          <a:endParaRPr lang="ru-RU" sz="6500" b="1" kern="1200" dirty="0">
            <a:solidFill>
              <a:schemeClr val="tx1"/>
            </a:solidFill>
          </a:endParaRPr>
        </a:p>
      </dsp:txBody>
      <dsp:txXfrm>
        <a:off x="0" y="0"/>
        <a:ext cx="9144000" cy="1770703"/>
      </dsp:txXfrm>
    </dsp:sp>
    <dsp:sp modelId="{FEB3D252-0B15-4034-A22E-50E847F7B70A}">
      <dsp:nvSpPr>
        <dsp:cNvPr id="0" name=""/>
        <dsp:cNvSpPr/>
      </dsp:nvSpPr>
      <dsp:spPr>
        <a:xfrm>
          <a:off x="0" y="1770703"/>
          <a:ext cx="2286000" cy="3718477"/>
        </a:xfrm>
        <a:prstGeom prst="rect">
          <a:avLst/>
        </a:prstGeom>
        <a:solidFill>
          <a:srgbClr val="FF3399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познавательных навыков 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0" y="1770703"/>
        <a:ext cx="2286000" cy="3718477"/>
      </dsp:txXfrm>
    </dsp:sp>
    <dsp:sp modelId="{9B37DA19-51B4-4D95-8167-A4C2B464CFB6}">
      <dsp:nvSpPr>
        <dsp:cNvPr id="0" name=""/>
        <dsp:cNvSpPr/>
      </dsp:nvSpPr>
      <dsp:spPr>
        <a:xfrm>
          <a:off x="2286000" y="1770703"/>
          <a:ext cx="2286000" cy="3718477"/>
        </a:xfrm>
        <a:prstGeom prst="rect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умений самостоятельно конструировать свои знания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286000" y="1770703"/>
        <a:ext cx="2286000" cy="3718477"/>
      </dsp:txXfrm>
    </dsp:sp>
    <dsp:sp modelId="{2CFC1607-F03A-413E-A8BD-EDEEF82DBEAF}">
      <dsp:nvSpPr>
        <dsp:cNvPr id="0" name=""/>
        <dsp:cNvSpPr/>
      </dsp:nvSpPr>
      <dsp:spPr>
        <a:xfrm>
          <a:off x="4572000" y="1770703"/>
          <a:ext cx="2286000" cy="371847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умений ориентироваться в информационном пространстве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572000" y="1770703"/>
        <a:ext cx="2286000" cy="3718477"/>
      </dsp:txXfrm>
    </dsp:sp>
    <dsp:sp modelId="{38269265-F2FE-4900-887C-95FC88F363C6}">
      <dsp:nvSpPr>
        <dsp:cNvPr id="0" name=""/>
        <dsp:cNvSpPr/>
      </dsp:nvSpPr>
      <dsp:spPr>
        <a:xfrm>
          <a:off x="6788025" y="1782230"/>
          <a:ext cx="2286000" cy="3718477"/>
        </a:xfrm>
        <a:prstGeom prst="rect">
          <a:avLst/>
        </a:prstGeom>
        <a:solidFill>
          <a:srgbClr val="99FF3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критического и творческого мышления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6788025" y="1782230"/>
        <a:ext cx="2286000" cy="3718477"/>
      </dsp:txXfrm>
    </dsp:sp>
    <dsp:sp modelId="{F3EE4B9E-79AD-4057-BE0B-D71E9F906BD3}">
      <dsp:nvSpPr>
        <dsp:cNvPr id="0" name=""/>
        <dsp:cNvSpPr/>
      </dsp:nvSpPr>
      <dsp:spPr>
        <a:xfrm>
          <a:off x="0" y="5489180"/>
          <a:ext cx="9144000" cy="413164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B8E2A7-35B2-4B2F-946A-E57D7FE85606}">
      <dsp:nvSpPr>
        <dsp:cNvPr id="0" name=""/>
        <dsp:cNvSpPr/>
      </dsp:nvSpPr>
      <dsp:spPr>
        <a:xfrm rot="5400000">
          <a:off x="-152792" y="155884"/>
          <a:ext cx="1018615" cy="7130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 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52792" y="155884"/>
        <a:ext cx="1018615" cy="713030"/>
      </dsp:txXfrm>
    </dsp:sp>
    <dsp:sp modelId="{C630E3DF-20C1-4CB8-9CAE-59CDD1080D61}">
      <dsp:nvSpPr>
        <dsp:cNvPr id="0" name=""/>
        <dsp:cNvSpPr/>
      </dsp:nvSpPr>
      <dsp:spPr>
        <a:xfrm rot="5400000">
          <a:off x="4383183" y="-3612741"/>
          <a:ext cx="662100" cy="8002405"/>
        </a:xfrm>
        <a:prstGeom prst="round2Same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определение проблемы и вытекающих из нее задач исследования 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383183" y="-3612741"/>
        <a:ext cx="662100" cy="8002405"/>
      </dsp:txXfrm>
    </dsp:sp>
    <dsp:sp modelId="{CA7B0118-2848-44F1-9063-34D5078E8F47}">
      <dsp:nvSpPr>
        <dsp:cNvPr id="0" name=""/>
        <dsp:cNvSpPr/>
      </dsp:nvSpPr>
      <dsp:spPr>
        <a:xfrm rot="5400000">
          <a:off x="-152792" y="1092369"/>
          <a:ext cx="1018615" cy="7130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52792" y="1092369"/>
        <a:ext cx="1018615" cy="713030"/>
      </dsp:txXfrm>
    </dsp:sp>
    <dsp:sp modelId="{29F54F41-4D47-4F02-8731-F02A2BF2F9E7}">
      <dsp:nvSpPr>
        <dsp:cNvPr id="0" name=""/>
        <dsp:cNvSpPr/>
      </dsp:nvSpPr>
      <dsp:spPr>
        <a:xfrm rot="5400000">
          <a:off x="4383183" y="-2730575"/>
          <a:ext cx="662100" cy="8002405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выдвижение гипотез их решения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383183" y="-2730575"/>
        <a:ext cx="662100" cy="8002405"/>
      </dsp:txXfrm>
    </dsp:sp>
    <dsp:sp modelId="{DD92F7BB-3000-43E9-A0F5-860CAC164F3F}">
      <dsp:nvSpPr>
        <dsp:cNvPr id="0" name=""/>
        <dsp:cNvSpPr/>
      </dsp:nvSpPr>
      <dsp:spPr>
        <a:xfrm rot="5400000">
          <a:off x="-152792" y="2028854"/>
          <a:ext cx="1018615" cy="7130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52792" y="2028854"/>
        <a:ext cx="1018615" cy="713030"/>
      </dsp:txXfrm>
    </dsp:sp>
    <dsp:sp modelId="{8B57F12C-FACB-4728-AA13-73CC677B258B}">
      <dsp:nvSpPr>
        <dsp:cNvPr id="0" name=""/>
        <dsp:cNvSpPr/>
      </dsp:nvSpPr>
      <dsp:spPr>
        <a:xfrm rot="5400000">
          <a:off x="4383183" y="-1794090"/>
          <a:ext cx="662100" cy="8002405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обсуждение методов исследования 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383183" y="-1794090"/>
        <a:ext cx="662100" cy="8002405"/>
      </dsp:txXfrm>
    </dsp:sp>
    <dsp:sp modelId="{DF34F312-D100-44A9-9023-8A5283BB8296}">
      <dsp:nvSpPr>
        <dsp:cNvPr id="0" name=""/>
        <dsp:cNvSpPr/>
      </dsp:nvSpPr>
      <dsp:spPr>
        <a:xfrm rot="5400000">
          <a:off x="-152792" y="2965064"/>
          <a:ext cx="1018615" cy="713030"/>
        </a:xfrm>
        <a:prstGeom prst="chevron">
          <a:avLst/>
        </a:prstGeom>
        <a:solidFill>
          <a:srgbClr val="99FF33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52792" y="2965064"/>
        <a:ext cx="1018615" cy="713030"/>
      </dsp:txXfrm>
    </dsp:sp>
    <dsp:sp modelId="{15DEF5FF-EBC0-4EDC-B468-FCCFF591D8D6}">
      <dsp:nvSpPr>
        <dsp:cNvPr id="0" name=""/>
        <dsp:cNvSpPr/>
      </dsp:nvSpPr>
      <dsp:spPr>
        <a:xfrm rot="5400000">
          <a:off x="4383183" y="-857605"/>
          <a:ext cx="662100" cy="8002405"/>
        </a:xfrm>
        <a:prstGeom prst="round2SameRect">
          <a:avLst/>
        </a:prstGeom>
        <a:solidFill>
          <a:srgbClr val="99FF33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обсуждение способов оформление конечных результатов 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383183" y="-857605"/>
        <a:ext cx="662100" cy="8002405"/>
      </dsp:txXfrm>
    </dsp:sp>
    <dsp:sp modelId="{FADF6AB9-12F9-40F7-9DD4-12C8F37013E7}">
      <dsp:nvSpPr>
        <dsp:cNvPr id="0" name=""/>
        <dsp:cNvSpPr/>
      </dsp:nvSpPr>
      <dsp:spPr>
        <a:xfrm rot="5400000">
          <a:off x="-152792" y="3901824"/>
          <a:ext cx="1018615" cy="7130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5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52792" y="3901824"/>
        <a:ext cx="1018615" cy="713030"/>
      </dsp:txXfrm>
    </dsp:sp>
    <dsp:sp modelId="{21D7D060-3642-49E9-975E-43EFDB974179}">
      <dsp:nvSpPr>
        <dsp:cNvPr id="0" name=""/>
        <dsp:cNvSpPr/>
      </dsp:nvSpPr>
      <dsp:spPr>
        <a:xfrm rot="5400000">
          <a:off x="4383183" y="78879"/>
          <a:ext cx="662100" cy="8002405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сбор, систематизация и анализ полученных данных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383183" y="78879"/>
        <a:ext cx="662100" cy="8002405"/>
      </dsp:txXfrm>
    </dsp:sp>
    <dsp:sp modelId="{BCDF2656-9155-4888-9E01-CAC8F229AD57}">
      <dsp:nvSpPr>
        <dsp:cNvPr id="0" name=""/>
        <dsp:cNvSpPr/>
      </dsp:nvSpPr>
      <dsp:spPr>
        <a:xfrm rot="5400000">
          <a:off x="-152792" y="4838309"/>
          <a:ext cx="1018615" cy="713030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6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52792" y="4838309"/>
        <a:ext cx="1018615" cy="713030"/>
      </dsp:txXfrm>
    </dsp:sp>
    <dsp:sp modelId="{A20A9926-0CE1-44F5-9A0E-29858DF02877}">
      <dsp:nvSpPr>
        <dsp:cNvPr id="0" name=""/>
        <dsp:cNvSpPr/>
      </dsp:nvSpPr>
      <dsp:spPr>
        <a:xfrm rot="5400000">
          <a:off x="4383183" y="1015364"/>
          <a:ext cx="662100" cy="8002405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подведение итогов, оформление результатов, их презентация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383183" y="1015364"/>
        <a:ext cx="662100" cy="8002405"/>
      </dsp:txXfrm>
    </dsp:sp>
    <dsp:sp modelId="{52EA2540-30CC-4758-AC15-F7426172723D}">
      <dsp:nvSpPr>
        <dsp:cNvPr id="0" name=""/>
        <dsp:cNvSpPr/>
      </dsp:nvSpPr>
      <dsp:spPr>
        <a:xfrm rot="5400000">
          <a:off x="-152792" y="5774794"/>
          <a:ext cx="1018615" cy="713030"/>
        </a:xfrm>
        <a:prstGeom prst="chevron">
          <a:avLst/>
        </a:prstGeom>
        <a:solidFill>
          <a:srgbClr val="FF3399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7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52792" y="5774794"/>
        <a:ext cx="1018615" cy="713030"/>
      </dsp:txXfrm>
    </dsp:sp>
    <dsp:sp modelId="{9ECA87EF-8EE7-4B94-ACA8-1AEE3D06C2BA}">
      <dsp:nvSpPr>
        <dsp:cNvPr id="0" name=""/>
        <dsp:cNvSpPr/>
      </dsp:nvSpPr>
      <dsp:spPr>
        <a:xfrm rot="5400000">
          <a:off x="4383183" y="1951849"/>
          <a:ext cx="662100" cy="8002405"/>
        </a:xfrm>
        <a:prstGeom prst="round2SameRect">
          <a:avLst/>
        </a:prstGeom>
        <a:solidFill>
          <a:srgbClr val="FF3399">
            <a:alpha val="90000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выводы, выдвижение новых проблем исследования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383183" y="1951849"/>
        <a:ext cx="662100" cy="800240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F196D-A958-41F6-9508-E50EB599DFBA}">
      <dsp:nvSpPr>
        <dsp:cNvPr id="0" name=""/>
        <dsp:cNvSpPr/>
      </dsp:nvSpPr>
      <dsp:spPr>
        <a:xfrm>
          <a:off x="83786" y="151406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выбор темы проекта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83786" y="151406"/>
        <a:ext cx="2289504" cy="1373702"/>
      </dsp:txXfrm>
    </dsp:sp>
    <dsp:sp modelId="{D12DBEDC-C46C-43D9-AB71-0D063D484771}">
      <dsp:nvSpPr>
        <dsp:cNvPr id="0" name=""/>
        <dsp:cNvSpPr/>
      </dsp:nvSpPr>
      <dsp:spPr>
        <a:xfrm rot="2203">
          <a:off x="2558018" y="555353"/>
          <a:ext cx="445028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 rot="2203">
        <a:off x="2558018" y="555353"/>
        <a:ext cx="445028" cy="567797"/>
      </dsp:txXfrm>
    </dsp:sp>
    <dsp:sp modelId="{215958AF-5DEB-4BC6-95B3-9407C0D994E6}">
      <dsp:nvSpPr>
        <dsp:cNvPr id="0" name=""/>
        <dsp:cNvSpPr/>
      </dsp:nvSpPr>
      <dsp:spPr>
        <a:xfrm>
          <a:off x="3212965" y="153412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-1579419"/>
            <a:satOff val="2662"/>
            <a:lumOff val="-3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возможные варианты проблем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212965" y="153412"/>
        <a:ext cx="2289504" cy="1373702"/>
      </dsp:txXfrm>
    </dsp:sp>
    <dsp:sp modelId="{E27EAB51-133F-45B5-BB3C-912BAFBDC1EB}">
      <dsp:nvSpPr>
        <dsp:cNvPr id="0" name=""/>
        <dsp:cNvSpPr/>
      </dsp:nvSpPr>
      <dsp:spPr>
        <a:xfrm>
          <a:off x="5703946" y="556364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805051"/>
            <a:satOff val="3042"/>
            <a:lumOff val="-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>
        <a:off x="5703946" y="556364"/>
        <a:ext cx="485374" cy="567797"/>
      </dsp:txXfrm>
    </dsp:sp>
    <dsp:sp modelId="{D23C8A19-160D-4A78-8301-F5F0513274B6}">
      <dsp:nvSpPr>
        <dsp:cNvPr id="0" name=""/>
        <dsp:cNvSpPr/>
      </dsp:nvSpPr>
      <dsp:spPr>
        <a:xfrm>
          <a:off x="6418271" y="153412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обсуждение методов исследования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6418271" y="153412"/>
        <a:ext cx="2289504" cy="1373702"/>
      </dsp:txXfrm>
    </dsp:sp>
    <dsp:sp modelId="{26E2FF0F-96BA-413E-801F-7B33406A8CA9}">
      <dsp:nvSpPr>
        <dsp:cNvPr id="0" name=""/>
        <dsp:cNvSpPr/>
      </dsp:nvSpPr>
      <dsp:spPr>
        <a:xfrm rot="5400000">
          <a:off x="7320336" y="1687379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10101"/>
            <a:satOff val="6085"/>
            <a:lumOff val="-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 rot="5400000">
        <a:off x="7320336" y="1687379"/>
        <a:ext cx="485374" cy="567797"/>
      </dsp:txXfrm>
    </dsp:sp>
    <dsp:sp modelId="{3D5728BE-685A-4E9F-B411-11DACFEDB308}">
      <dsp:nvSpPr>
        <dsp:cNvPr id="0" name=""/>
        <dsp:cNvSpPr/>
      </dsp:nvSpPr>
      <dsp:spPr>
        <a:xfrm>
          <a:off x="6418271" y="2442916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-4738258"/>
            <a:satOff val="7986"/>
            <a:lumOff val="-97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распределение задач по группам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6418271" y="2442916"/>
        <a:ext cx="2289504" cy="1373702"/>
      </dsp:txXfrm>
    </dsp:sp>
    <dsp:sp modelId="{2E9B43E9-5CC8-4829-8FDB-58AC5624EC32}">
      <dsp:nvSpPr>
        <dsp:cNvPr id="0" name=""/>
        <dsp:cNvSpPr/>
      </dsp:nvSpPr>
      <dsp:spPr>
        <a:xfrm rot="10800000">
          <a:off x="5731420" y="2845868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415152"/>
            <a:satOff val="9127"/>
            <a:lumOff val="-1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 rot="10800000">
        <a:off x="5731420" y="2845868"/>
        <a:ext cx="485374" cy="567797"/>
      </dsp:txXfrm>
    </dsp:sp>
    <dsp:sp modelId="{EDDE99BC-BB56-4337-AF86-10556BEDA260}">
      <dsp:nvSpPr>
        <dsp:cNvPr id="0" name=""/>
        <dsp:cNvSpPr/>
      </dsp:nvSpPr>
      <dsp:spPr>
        <a:xfrm>
          <a:off x="3212965" y="2442916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поиск информации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212965" y="2442916"/>
        <a:ext cx="2289504" cy="1373702"/>
      </dsp:txXfrm>
    </dsp:sp>
    <dsp:sp modelId="{C7435FFC-E31F-484C-AA5B-C5E668012697}">
      <dsp:nvSpPr>
        <dsp:cNvPr id="0" name=""/>
        <dsp:cNvSpPr/>
      </dsp:nvSpPr>
      <dsp:spPr>
        <a:xfrm rot="10800000">
          <a:off x="2526114" y="2845868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20203"/>
            <a:satOff val="12170"/>
            <a:lumOff val="-1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 rot="10800000">
        <a:off x="2526114" y="2845868"/>
        <a:ext cx="485374" cy="567797"/>
      </dsp:txXfrm>
    </dsp:sp>
    <dsp:sp modelId="{5D4BF092-C8BB-4A9D-9247-7F5B2DDC4DAC}">
      <dsp:nvSpPr>
        <dsp:cNvPr id="0" name=""/>
        <dsp:cNvSpPr/>
      </dsp:nvSpPr>
      <dsp:spPr>
        <a:xfrm>
          <a:off x="7660" y="2442916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-7897097"/>
            <a:satOff val="13311"/>
            <a:lumOff val="-16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самостоятельная работа участников проекта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7660" y="2442916"/>
        <a:ext cx="2289504" cy="1373702"/>
      </dsp:txXfrm>
    </dsp:sp>
    <dsp:sp modelId="{F5BF4CD1-FEB2-45F7-AC6C-7AB4C69D0B56}">
      <dsp:nvSpPr>
        <dsp:cNvPr id="0" name=""/>
        <dsp:cNvSpPr/>
      </dsp:nvSpPr>
      <dsp:spPr>
        <a:xfrm rot="5400000">
          <a:off x="909724" y="3976884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025254"/>
            <a:satOff val="15212"/>
            <a:lumOff val="-1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 rot="5400000">
        <a:off x="909724" y="3976884"/>
        <a:ext cx="485374" cy="567797"/>
      </dsp:txXfrm>
    </dsp:sp>
    <dsp:sp modelId="{0B8E690C-19B2-4D3D-8656-CF2B85E1AD29}">
      <dsp:nvSpPr>
        <dsp:cNvPr id="0" name=""/>
        <dsp:cNvSpPr/>
      </dsp:nvSpPr>
      <dsp:spPr>
        <a:xfrm>
          <a:off x="7660" y="4732420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промежуточные обсуждения полученных данных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7660" y="4732420"/>
        <a:ext cx="2289504" cy="1373702"/>
      </dsp:txXfrm>
    </dsp:sp>
    <dsp:sp modelId="{8BD6D58B-1D77-4739-A45C-6EFC8ACF3D5E}">
      <dsp:nvSpPr>
        <dsp:cNvPr id="0" name=""/>
        <dsp:cNvSpPr/>
      </dsp:nvSpPr>
      <dsp:spPr>
        <a:xfrm>
          <a:off x="2498640" y="5135373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830304"/>
            <a:satOff val="18255"/>
            <a:lumOff val="-2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>
        <a:off x="2498640" y="5135373"/>
        <a:ext cx="485374" cy="567797"/>
      </dsp:txXfrm>
    </dsp:sp>
    <dsp:sp modelId="{B0E789D0-D0C8-43B0-A839-CA6015BEB8BC}">
      <dsp:nvSpPr>
        <dsp:cNvPr id="0" name=""/>
        <dsp:cNvSpPr/>
      </dsp:nvSpPr>
      <dsp:spPr>
        <a:xfrm>
          <a:off x="3212965" y="4732420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-11055936"/>
            <a:satOff val="18635"/>
            <a:lumOff val="-228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</a:rPr>
            <a:t>защита проекта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212965" y="4732420"/>
        <a:ext cx="2289504" cy="1373702"/>
      </dsp:txXfrm>
    </dsp:sp>
    <dsp:sp modelId="{3EEB7D45-25DF-4D64-908C-7E3C00C76869}">
      <dsp:nvSpPr>
        <dsp:cNvPr id="0" name=""/>
        <dsp:cNvSpPr/>
      </dsp:nvSpPr>
      <dsp:spPr>
        <a:xfrm>
          <a:off x="5703946" y="5135373"/>
          <a:ext cx="485374" cy="567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</a:endParaRPr>
        </a:p>
      </dsp:txBody>
      <dsp:txXfrm>
        <a:off x="5703946" y="5135373"/>
        <a:ext cx="485374" cy="567797"/>
      </dsp:txXfrm>
    </dsp:sp>
    <dsp:sp modelId="{E8ED975B-01F2-46A5-98A9-DA4AC95BE16F}">
      <dsp:nvSpPr>
        <dsp:cNvPr id="0" name=""/>
        <dsp:cNvSpPr/>
      </dsp:nvSpPr>
      <dsp:spPr>
        <a:xfrm>
          <a:off x="6418271" y="4732420"/>
          <a:ext cx="2289504" cy="1373702"/>
        </a:xfrm>
        <a:prstGeom prst="roundRect">
          <a:avLst>
            <a:gd name="adj" fmla="val 1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выводы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6418271" y="4732420"/>
        <a:ext cx="2289504" cy="13737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7A357-278D-4D9D-81FF-CBE71C6FF100}">
      <dsp:nvSpPr>
        <dsp:cNvPr id="0" name=""/>
        <dsp:cNvSpPr/>
      </dsp:nvSpPr>
      <dsp:spPr>
        <a:xfrm rot="21300000">
          <a:off x="25122" y="1970935"/>
          <a:ext cx="8136520" cy="931754"/>
        </a:xfrm>
        <a:prstGeom prst="mathMinus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F42B8-6308-4770-9F39-89B3770966AE}">
      <dsp:nvSpPr>
        <dsp:cNvPr id="0" name=""/>
        <dsp:cNvSpPr/>
      </dsp:nvSpPr>
      <dsp:spPr>
        <a:xfrm>
          <a:off x="982411" y="243681"/>
          <a:ext cx="2456029" cy="194945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63D65-A760-4E53-811D-83E599C11A41}">
      <dsp:nvSpPr>
        <dsp:cNvPr id="0" name=""/>
        <dsp:cNvSpPr/>
      </dsp:nvSpPr>
      <dsp:spPr>
        <a:xfrm>
          <a:off x="3396721" y="0"/>
          <a:ext cx="4504293" cy="204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отождествление</a:t>
          </a:r>
          <a:endParaRPr lang="ru-RU" sz="3600" b="1" kern="1200" dirty="0"/>
        </a:p>
      </dsp:txBody>
      <dsp:txXfrm>
        <a:off x="3396721" y="0"/>
        <a:ext cx="4504293" cy="2046922"/>
      </dsp:txXfrm>
    </dsp:sp>
    <dsp:sp modelId="{F40111C1-3578-448A-8766-E6A8CC655238}">
      <dsp:nvSpPr>
        <dsp:cNvPr id="0" name=""/>
        <dsp:cNvSpPr/>
      </dsp:nvSpPr>
      <dsp:spPr>
        <a:xfrm>
          <a:off x="4748324" y="2680493"/>
          <a:ext cx="2456029" cy="194945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9FAE8-7D52-4D86-9756-83412F894ABB}">
      <dsp:nvSpPr>
        <dsp:cNvPr id="0" name=""/>
        <dsp:cNvSpPr/>
      </dsp:nvSpPr>
      <dsp:spPr>
        <a:xfrm>
          <a:off x="-171476" y="2826702"/>
          <a:ext cx="5418748" cy="204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дифференциация</a:t>
          </a:r>
          <a:endParaRPr lang="ru-RU" sz="3900" b="1" kern="1200" dirty="0"/>
        </a:p>
      </dsp:txBody>
      <dsp:txXfrm>
        <a:off x="-171476" y="2826702"/>
        <a:ext cx="5418748" cy="20469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527DFC-E2A7-4855-9595-E6732A400788}">
      <dsp:nvSpPr>
        <dsp:cNvPr id="0" name=""/>
        <dsp:cNvSpPr/>
      </dsp:nvSpPr>
      <dsp:spPr>
        <a:xfrm rot="3613628">
          <a:off x="1352183" y="4410247"/>
          <a:ext cx="156525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65253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2BC51-474F-4133-BF94-4A21F4806CAD}">
      <dsp:nvSpPr>
        <dsp:cNvPr id="0" name=""/>
        <dsp:cNvSpPr/>
      </dsp:nvSpPr>
      <dsp:spPr>
        <a:xfrm rot="821236">
          <a:off x="1989455" y="3511854"/>
          <a:ext cx="22633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63338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196BC-5588-40A7-A12B-89C34D7E07B0}">
      <dsp:nvSpPr>
        <dsp:cNvPr id="0" name=""/>
        <dsp:cNvSpPr/>
      </dsp:nvSpPr>
      <dsp:spPr>
        <a:xfrm rot="21353680">
          <a:off x="2019493" y="2982549"/>
          <a:ext cx="16369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36975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D2CE-29BE-44CE-9118-C383206CEC3E}">
      <dsp:nvSpPr>
        <dsp:cNvPr id="0" name=""/>
        <dsp:cNvSpPr/>
      </dsp:nvSpPr>
      <dsp:spPr>
        <a:xfrm rot="20466839">
          <a:off x="1951156" y="2443660"/>
          <a:ext cx="26167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16749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55955-7332-46A8-B9D3-0E324C1EA545}">
      <dsp:nvSpPr>
        <dsp:cNvPr id="0" name=""/>
        <dsp:cNvSpPr/>
      </dsp:nvSpPr>
      <dsp:spPr>
        <a:xfrm rot="17917104">
          <a:off x="1301855" y="1723809"/>
          <a:ext cx="164027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40274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60F1A-1EBE-4D18-A008-D0A0698CD0B7}">
      <dsp:nvSpPr>
        <dsp:cNvPr id="0" name=""/>
        <dsp:cNvSpPr/>
      </dsp:nvSpPr>
      <dsp:spPr>
        <a:xfrm>
          <a:off x="-154333" y="1819548"/>
          <a:ext cx="3064676" cy="2576009"/>
        </a:xfrm>
        <a:prstGeom prst="ellipse">
          <a:avLst/>
        </a:prstGeom>
        <a:blipFill rotWithShape="0">
          <a:blip xmlns:r="http://schemas.openxmlformats.org/officeDocument/2006/relationships" r:embed="rId1">
            <a:lum bright="-20000" contras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9A97A-CF3A-4692-9191-F54562FC6DE8}">
      <dsp:nvSpPr>
        <dsp:cNvPr id="0" name=""/>
        <dsp:cNvSpPr/>
      </dsp:nvSpPr>
      <dsp:spPr>
        <a:xfrm>
          <a:off x="859734" y="43"/>
          <a:ext cx="3865999" cy="1029387"/>
        </a:xfrm>
        <a:prstGeom prst="rect">
          <a:avLst/>
        </a:prstGeom>
        <a:solidFill>
          <a:schemeClr val="accent4">
            <a:hueOff val="2082470"/>
            <a:satOff val="-11840"/>
            <a:lumOff val="3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>
              <a:solidFill>
                <a:schemeClr val="tx1"/>
              </a:solidFill>
            </a:rPr>
            <a:t>потребностно-мотивационный</a:t>
          </a:r>
          <a:r>
            <a:rPr lang="ru-RU" sz="2700" b="1" kern="1200" dirty="0" smtClean="0">
              <a:solidFill>
                <a:schemeClr val="tx1"/>
              </a:solidFill>
            </a:rPr>
            <a:t> 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859734" y="43"/>
        <a:ext cx="3865999" cy="1029387"/>
      </dsp:txXfrm>
    </dsp:sp>
    <dsp:sp modelId="{D68FFBE5-AA3A-4173-88D7-0076F759A240}">
      <dsp:nvSpPr>
        <dsp:cNvPr id="0" name=""/>
        <dsp:cNvSpPr/>
      </dsp:nvSpPr>
      <dsp:spPr>
        <a:xfrm>
          <a:off x="3557235" y="1138710"/>
          <a:ext cx="4269375" cy="986069"/>
        </a:xfrm>
        <a:prstGeom prst="rect">
          <a:avLst/>
        </a:prstGeom>
        <a:solidFill>
          <a:schemeClr val="accent4">
            <a:hueOff val="4164939"/>
            <a:satOff val="-23681"/>
            <a:lumOff val="7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когнитивный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3557235" y="1138710"/>
        <a:ext cx="4269375" cy="986069"/>
      </dsp:txXfrm>
    </dsp:sp>
    <dsp:sp modelId="{BF8A2D6D-2A10-441E-B650-B1EC134A12AF}">
      <dsp:nvSpPr>
        <dsp:cNvPr id="0" name=""/>
        <dsp:cNvSpPr/>
      </dsp:nvSpPr>
      <dsp:spPr>
        <a:xfrm>
          <a:off x="3571896" y="2286019"/>
          <a:ext cx="4162339" cy="1029387"/>
        </a:xfrm>
        <a:prstGeom prst="rect">
          <a:avLst/>
        </a:prstGeom>
        <a:solidFill>
          <a:srgbClr val="00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chemeClr val="tx1"/>
              </a:solidFill>
            </a:rPr>
            <a:t>практически-деятельностный</a:t>
          </a:r>
          <a:r>
            <a:rPr lang="ru-RU" sz="2600" b="1" kern="1200" dirty="0" smtClean="0">
              <a:solidFill>
                <a:schemeClr val="tx1"/>
              </a:solidFill>
            </a:rPr>
            <a:t> 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3571896" y="2286019"/>
        <a:ext cx="4162339" cy="1029387"/>
      </dsp:txXfrm>
    </dsp:sp>
    <dsp:sp modelId="{347D1727-3030-41A9-8145-80C4C3C79A13}">
      <dsp:nvSpPr>
        <dsp:cNvPr id="0" name=""/>
        <dsp:cNvSpPr/>
      </dsp:nvSpPr>
      <dsp:spPr>
        <a:xfrm>
          <a:off x="3643338" y="3643340"/>
          <a:ext cx="4096160" cy="1029387"/>
        </a:xfrm>
        <a:prstGeom prst="rect">
          <a:avLst/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ценностно</a:t>
          </a:r>
          <a:r>
            <a:rPr lang="ru-RU" sz="2400" b="1" kern="1200" dirty="0" smtClean="0">
              <a:solidFill>
                <a:schemeClr val="tx1"/>
              </a:solidFill>
            </a:rPr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смысловой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43338" y="3643340"/>
        <a:ext cx="4096160" cy="1029387"/>
      </dsp:txXfrm>
    </dsp:sp>
    <dsp:sp modelId="{E5DADCE8-D58C-4EAE-82CB-67AB6736811D}">
      <dsp:nvSpPr>
        <dsp:cNvPr id="0" name=""/>
        <dsp:cNvSpPr/>
      </dsp:nvSpPr>
      <dsp:spPr>
        <a:xfrm>
          <a:off x="1032693" y="5102891"/>
          <a:ext cx="3562484" cy="1029387"/>
        </a:xfrm>
        <a:prstGeom prst="rect">
          <a:avLst/>
        </a:prstGeom>
        <a:solidFill>
          <a:srgbClr val="00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эмоционально-волевой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1032693" y="5102891"/>
        <a:ext cx="3562484" cy="10293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957123-42DB-4F01-AC33-B80EEADE1B05}">
      <dsp:nvSpPr>
        <dsp:cNvPr id="0" name=""/>
        <dsp:cNvSpPr/>
      </dsp:nvSpPr>
      <dsp:spPr>
        <a:xfrm>
          <a:off x="0" y="614366"/>
          <a:ext cx="5057810" cy="505781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B3103-09D2-4EF1-8A5A-9612CC0056A6}">
      <dsp:nvSpPr>
        <dsp:cNvPr id="0" name=""/>
        <dsp:cNvSpPr/>
      </dsp:nvSpPr>
      <dsp:spPr>
        <a:xfrm>
          <a:off x="2528905" y="614366"/>
          <a:ext cx="5900778" cy="505781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потребности  безопасности  </a:t>
          </a:r>
          <a:endParaRPr lang="ru-RU" sz="2800" b="1" kern="1200" dirty="0"/>
        </a:p>
      </dsp:txBody>
      <dsp:txXfrm>
        <a:off x="2528905" y="614366"/>
        <a:ext cx="5900778" cy="809249"/>
      </dsp:txXfrm>
    </dsp:sp>
    <dsp:sp modelId="{9C83AD42-A0BF-43F5-867D-52E6463F01D0}">
      <dsp:nvSpPr>
        <dsp:cNvPr id="0" name=""/>
        <dsp:cNvSpPr/>
      </dsp:nvSpPr>
      <dsp:spPr>
        <a:xfrm>
          <a:off x="531070" y="1423616"/>
          <a:ext cx="3995670" cy="399567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2DF55-D355-4739-A341-909D0B174F18}">
      <dsp:nvSpPr>
        <dsp:cNvPr id="0" name=""/>
        <dsp:cNvSpPr/>
      </dsp:nvSpPr>
      <dsp:spPr>
        <a:xfrm>
          <a:off x="2528905" y="1423616"/>
          <a:ext cx="5900778" cy="399567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потребность в </a:t>
          </a:r>
          <a:r>
            <a:rPr lang="ru-RU" sz="2800" b="1" kern="1200" dirty="0" err="1" smtClean="0"/>
            <a:t>самоактуализации</a:t>
          </a:r>
          <a:endParaRPr lang="ru-RU" sz="2800" b="1" kern="1200" dirty="0"/>
        </a:p>
      </dsp:txBody>
      <dsp:txXfrm>
        <a:off x="2528905" y="1423616"/>
        <a:ext cx="5900778" cy="809249"/>
      </dsp:txXfrm>
    </dsp:sp>
    <dsp:sp modelId="{13CE1ACF-281F-4C42-AD16-BCD2E0276F3C}">
      <dsp:nvSpPr>
        <dsp:cNvPr id="0" name=""/>
        <dsp:cNvSpPr/>
      </dsp:nvSpPr>
      <dsp:spPr>
        <a:xfrm>
          <a:off x="1062140" y="2232866"/>
          <a:ext cx="2933530" cy="293353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A6B54-DC84-4051-9E8B-61A0C8F64608}">
      <dsp:nvSpPr>
        <dsp:cNvPr id="0" name=""/>
        <dsp:cNvSpPr/>
      </dsp:nvSpPr>
      <dsp:spPr>
        <a:xfrm>
          <a:off x="2528905" y="2232866"/>
          <a:ext cx="5900778" cy="293353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мировоззренческие потребности </a:t>
          </a:r>
          <a:endParaRPr lang="ru-RU" sz="2800" b="1" kern="1200"/>
        </a:p>
      </dsp:txBody>
      <dsp:txXfrm>
        <a:off x="2528905" y="2232866"/>
        <a:ext cx="5900778" cy="809249"/>
      </dsp:txXfrm>
    </dsp:sp>
    <dsp:sp modelId="{609BE063-A843-4E53-964C-2FC2D349FA19}">
      <dsp:nvSpPr>
        <dsp:cNvPr id="0" name=""/>
        <dsp:cNvSpPr/>
      </dsp:nvSpPr>
      <dsp:spPr>
        <a:xfrm>
          <a:off x="1593210" y="3042115"/>
          <a:ext cx="1871389" cy="187138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0485E-941F-422B-9532-F7FFD251F3AA}">
      <dsp:nvSpPr>
        <dsp:cNvPr id="0" name=""/>
        <dsp:cNvSpPr/>
      </dsp:nvSpPr>
      <dsp:spPr>
        <a:xfrm>
          <a:off x="2528905" y="3042115"/>
          <a:ext cx="5900778" cy="1871389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познавательные потребности</a:t>
          </a:r>
          <a:endParaRPr lang="ru-RU" sz="2800" b="1" kern="1200" dirty="0"/>
        </a:p>
      </dsp:txBody>
      <dsp:txXfrm>
        <a:off x="2528905" y="3042115"/>
        <a:ext cx="5900778" cy="809249"/>
      </dsp:txXfrm>
    </dsp:sp>
    <dsp:sp modelId="{08E7F240-1959-471C-9EE1-7FF6337558B3}">
      <dsp:nvSpPr>
        <dsp:cNvPr id="0" name=""/>
        <dsp:cNvSpPr/>
      </dsp:nvSpPr>
      <dsp:spPr>
        <a:xfrm>
          <a:off x="2124280" y="3851365"/>
          <a:ext cx="809249" cy="80924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467AC-BD07-4C95-BCA8-1C06AB5E296F}">
      <dsp:nvSpPr>
        <dsp:cNvPr id="0" name=""/>
        <dsp:cNvSpPr/>
      </dsp:nvSpPr>
      <dsp:spPr>
        <a:xfrm>
          <a:off x="2528905" y="3851365"/>
          <a:ext cx="5900778" cy="809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нравственные, эстетические  потребности  </a:t>
          </a:r>
          <a:endParaRPr lang="ru-RU" sz="2800" b="1" kern="1200" dirty="0"/>
        </a:p>
      </dsp:txBody>
      <dsp:txXfrm>
        <a:off x="2528905" y="3851365"/>
        <a:ext cx="5900778" cy="8092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9CAAB-B3DD-40AB-A0D9-4ABC8085405F}">
      <dsp:nvSpPr>
        <dsp:cNvPr id="0" name=""/>
        <dsp:cNvSpPr/>
      </dsp:nvSpPr>
      <dsp:spPr>
        <a:xfrm rot="16200000">
          <a:off x="588964" y="-588964"/>
          <a:ext cx="2951172" cy="412910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Знания </a:t>
          </a:r>
          <a:endParaRPr lang="ru-RU" sz="3200" b="1" kern="1200" dirty="0">
            <a:solidFill>
              <a:schemeClr val="tx1"/>
            </a:solidFill>
          </a:endParaRPr>
        </a:p>
      </dsp:txBody>
      <dsp:txXfrm rot="16200000">
        <a:off x="957861" y="-957861"/>
        <a:ext cx="2213379" cy="4129102"/>
      </dsp:txXfrm>
    </dsp:sp>
    <dsp:sp modelId="{F37290C7-1830-41C5-8C47-31477DF82660}">
      <dsp:nvSpPr>
        <dsp:cNvPr id="0" name=""/>
        <dsp:cNvSpPr/>
      </dsp:nvSpPr>
      <dsp:spPr>
        <a:xfrm>
          <a:off x="4129102" y="0"/>
          <a:ext cx="4129102" cy="2951172"/>
        </a:xfrm>
        <a:prstGeom prst="round1Rect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Представления 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129102" y="0"/>
        <a:ext cx="4129102" cy="2213379"/>
      </dsp:txXfrm>
    </dsp:sp>
    <dsp:sp modelId="{FCB7FA42-1CE2-4EF5-931D-05C9863F1C9E}">
      <dsp:nvSpPr>
        <dsp:cNvPr id="0" name=""/>
        <dsp:cNvSpPr/>
      </dsp:nvSpPr>
      <dsp:spPr>
        <a:xfrm rot="10800000">
          <a:off x="0" y="2951172"/>
          <a:ext cx="4129102" cy="2951172"/>
        </a:xfrm>
        <a:prstGeom prst="round1Rect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Понятия </a:t>
          </a:r>
          <a:endParaRPr lang="ru-RU" sz="3200" b="1" kern="1200" dirty="0">
            <a:solidFill>
              <a:schemeClr val="tx1"/>
            </a:solidFill>
          </a:endParaRPr>
        </a:p>
      </dsp:txBody>
      <dsp:txXfrm rot="10800000">
        <a:off x="0" y="3688965"/>
        <a:ext cx="4129102" cy="2213379"/>
      </dsp:txXfrm>
    </dsp:sp>
    <dsp:sp modelId="{9938859C-039A-4804-9039-C941701D5A01}">
      <dsp:nvSpPr>
        <dsp:cNvPr id="0" name=""/>
        <dsp:cNvSpPr/>
      </dsp:nvSpPr>
      <dsp:spPr>
        <a:xfrm rot="5400000">
          <a:off x="4718066" y="2362207"/>
          <a:ext cx="2951172" cy="4129102"/>
        </a:xfrm>
        <a:prstGeom prst="round1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Мировоззрения </a:t>
          </a:r>
          <a:endParaRPr lang="ru-RU" sz="3200" b="1" kern="1200" dirty="0">
            <a:solidFill>
              <a:schemeClr val="tx1"/>
            </a:solidFill>
          </a:endParaRPr>
        </a:p>
      </dsp:txBody>
      <dsp:txXfrm rot="5400000">
        <a:off x="5086963" y="2731104"/>
        <a:ext cx="2213379" cy="4129102"/>
      </dsp:txXfrm>
    </dsp:sp>
    <dsp:sp modelId="{46C8DBED-1875-4F8B-8E0E-CF6EDCEC78C7}">
      <dsp:nvSpPr>
        <dsp:cNvPr id="0" name=""/>
        <dsp:cNvSpPr/>
      </dsp:nvSpPr>
      <dsp:spPr>
        <a:xfrm>
          <a:off x="2428894" y="2213379"/>
          <a:ext cx="3400414" cy="147558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Когнитивный компонент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428894" y="2213379"/>
        <a:ext cx="3400414" cy="14755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22A38-3E27-41BD-8A28-ED86375B7633}">
      <dsp:nvSpPr>
        <dsp:cNvPr id="0" name=""/>
        <dsp:cNvSpPr/>
      </dsp:nvSpPr>
      <dsp:spPr>
        <a:xfrm rot="5400000">
          <a:off x="5052940" y="-1921142"/>
          <a:ext cx="1164177" cy="530355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solidFill>
                <a:schemeClr val="tx1"/>
              </a:solidFill>
            </a:rPr>
            <a:t>комплексный, многосторонний подход к исследованию ситуации с вычленением, анализом и последующим синтезом множества прямых и обратных связей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5052940" y="-1921142"/>
        <a:ext cx="1164177" cy="5303557"/>
      </dsp:txXfrm>
    </dsp:sp>
    <dsp:sp modelId="{4161ACB5-11CC-4FB8-8E1B-E8BF9A29CCCB}">
      <dsp:nvSpPr>
        <dsp:cNvPr id="0" name=""/>
        <dsp:cNvSpPr/>
      </dsp:nvSpPr>
      <dsp:spPr>
        <a:xfrm>
          <a:off x="0" y="3025"/>
          <a:ext cx="2983250" cy="14552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диалектический  характер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025"/>
        <a:ext cx="2983250" cy="1455221"/>
      </dsp:txXfrm>
    </dsp:sp>
    <dsp:sp modelId="{77ECFCB5-744D-4A96-98FD-5EB579A1BFDB}">
      <dsp:nvSpPr>
        <dsp:cNvPr id="0" name=""/>
        <dsp:cNvSpPr/>
      </dsp:nvSpPr>
      <dsp:spPr>
        <a:xfrm rot="5400000">
          <a:off x="5052940" y="-393159"/>
          <a:ext cx="1164177" cy="5303557"/>
        </a:xfrm>
        <a:prstGeom prst="round2SameRect">
          <a:avLst/>
        </a:prstGeom>
        <a:solidFill>
          <a:schemeClr val="accent4">
            <a:tint val="40000"/>
            <a:alpha val="90000"/>
            <a:hueOff val="5446089"/>
            <a:satOff val="-28655"/>
            <a:lumOff val="102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446089"/>
              <a:satOff val="-28655"/>
              <a:lumOff val="1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solidFill>
                <a:schemeClr val="tx1"/>
              </a:solidFill>
            </a:rPr>
            <a:t>сознательный самоконтроль экологической деятельности – от выявления экологической проблемы до ее практического решения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5052940" y="-393159"/>
        <a:ext cx="1164177" cy="5303557"/>
      </dsp:txXfrm>
    </dsp:sp>
    <dsp:sp modelId="{C032BFFB-3DC1-4531-9BE4-59D03C5B8B3E}">
      <dsp:nvSpPr>
        <dsp:cNvPr id="0" name=""/>
        <dsp:cNvSpPr/>
      </dsp:nvSpPr>
      <dsp:spPr>
        <a:xfrm>
          <a:off x="0" y="1531008"/>
          <a:ext cx="2983250" cy="1455221"/>
        </a:xfrm>
        <a:prstGeom prst="roundRect">
          <a:avLst/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рефлексивность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531008"/>
        <a:ext cx="2983250" cy="1455221"/>
      </dsp:txXfrm>
    </dsp:sp>
    <dsp:sp modelId="{999A57FC-425C-4520-B687-43F95154672E}">
      <dsp:nvSpPr>
        <dsp:cNvPr id="0" name=""/>
        <dsp:cNvSpPr/>
      </dsp:nvSpPr>
      <dsp:spPr>
        <a:xfrm rot="5400000">
          <a:off x="5052940" y="1134823"/>
          <a:ext cx="1164177" cy="5303557"/>
        </a:xfrm>
        <a:prstGeom prst="round2SameRect">
          <a:avLst/>
        </a:prstGeom>
        <a:solidFill>
          <a:schemeClr val="accent4">
            <a:tint val="40000"/>
            <a:alpha val="90000"/>
            <a:hueOff val="10892177"/>
            <a:satOff val="-57311"/>
            <a:lumOff val="205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892177"/>
              <a:satOff val="-57311"/>
              <a:lumOff val="20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solidFill>
                <a:schemeClr val="tx1"/>
              </a:solidFill>
            </a:rPr>
            <a:t>самостоятельный поиск оптимальных  решений,  сотворчество  человека  и  природы);  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5052940" y="1134823"/>
        <a:ext cx="1164177" cy="5303557"/>
      </dsp:txXfrm>
    </dsp:sp>
    <dsp:sp modelId="{606C0203-5139-4E75-9E2A-AD9F87D25FE3}">
      <dsp:nvSpPr>
        <dsp:cNvPr id="0" name=""/>
        <dsp:cNvSpPr/>
      </dsp:nvSpPr>
      <dsp:spPr>
        <a:xfrm>
          <a:off x="0" y="3085257"/>
          <a:ext cx="2983250" cy="1455221"/>
        </a:xfrm>
        <a:prstGeom prst="roundRect">
          <a:avLst/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творческий характер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085257"/>
        <a:ext cx="2983250" cy="1455221"/>
      </dsp:txXfrm>
    </dsp:sp>
    <dsp:sp modelId="{CFA07E00-ED90-4C8C-90F2-E5142CDEFAC3}">
      <dsp:nvSpPr>
        <dsp:cNvPr id="0" name=""/>
        <dsp:cNvSpPr/>
      </dsp:nvSpPr>
      <dsp:spPr>
        <a:xfrm>
          <a:off x="0" y="4586973"/>
          <a:ext cx="2983250" cy="1455221"/>
        </a:xfrm>
        <a:prstGeom prst="round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коммуникативность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4586973"/>
        <a:ext cx="2983250" cy="145522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9B9633-6D62-41FC-A154-46B0DDFC4C85}">
      <dsp:nvSpPr>
        <dsp:cNvPr id="0" name=""/>
        <dsp:cNvSpPr/>
      </dsp:nvSpPr>
      <dsp:spPr>
        <a:xfrm>
          <a:off x="2694429" y="405698"/>
          <a:ext cx="5400712" cy="5400712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мобилизация энергии, настойчивости и воли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561307" y="1525060"/>
        <a:ext cx="1993120" cy="1478766"/>
      </dsp:txXfrm>
    </dsp:sp>
    <dsp:sp modelId="{A7E2858D-2EB4-4372-8AA0-50EABABC6897}">
      <dsp:nvSpPr>
        <dsp:cNvPr id="0" name=""/>
        <dsp:cNvSpPr/>
      </dsp:nvSpPr>
      <dsp:spPr>
        <a:xfrm>
          <a:off x="2717085" y="645336"/>
          <a:ext cx="5355400" cy="5284057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предвкушение восторга достижений 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5559910" y="3387384"/>
        <a:ext cx="1976397" cy="1446825"/>
      </dsp:txXfrm>
    </dsp:sp>
    <dsp:sp modelId="{6CB594FB-3026-4EF7-A799-B6DA2A5BB7BD}">
      <dsp:nvSpPr>
        <dsp:cNvPr id="0" name=""/>
        <dsp:cNvSpPr/>
      </dsp:nvSpPr>
      <dsp:spPr>
        <a:xfrm>
          <a:off x="2513119" y="587008"/>
          <a:ext cx="5400712" cy="540071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распределение усилий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053833" y="3389592"/>
        <a:ext cx="1993120" cy="1478766"/>
      </dsp:txXfrm>
    </dsp:sp>
    <dsp:sp modelId="{29ED646B-2983-437C-9D0F-585DABE509CD}">
      <dsp:nvSpPr>
        <dsp:cNvPr id="0" name=""/>
        <dsp:cNvSpPr/>
      </dsp:nvSpPr>
      <dsp:spPr>
        <a:xfrm>
          <a:off x="2513119" y="405698"/>
          <a:ext cx="5400712" cy="5400712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эмоциональная  настройка на задачу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053833" y="1525060"/>
        <a:ext cx="1993120" cy="1478766"/>
      </dsp:txXfrm>
    </dsp:sp>
    <dsp:sp modelId="{F001E7E5-2086-4837-9A8F-D6F869C846DF}">
      <dsp:nvSpPr>
        <dsp:cNvPr id="0" name=""/>
        <dsp:cNvSpPr/>
      </dsp:nvSpPr>
      <dsp:spPr>
        <a:xfrm>
          <a:off x="2360099" y="71368"/>
          <a:ext cx="6069372" cy="606937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F1BD7-C368-4FD5-B359-8908949E7182}">
      <dsp:nvSpPr>
        <dsp:cNvPr id="0" name=""/>
        <dsp:cNvSpPr/>
      </dsp:nvSpPr>
      <dsp:spPr>
        <a:xfrm>
          <a:off x="2360250" y="253067"/>
          <a:ext cx="6069372" cy="606937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70783"/>
            <a:satOff val="-19734"/>
            <a:lumOff val="63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F02A7-FCF6-4367-93A3-D181919D4C97}">
      <dsp:nvSpPr>
        <dsp:cNvPr id="0" name=""/>
        <dsp:cNvSpPr/>
      </dsp:nvSpPr>
      <dsp:spPr>
        <a:xfrm>
          <a:off x="2178789" y="252678"/>
          <a:ext cx="6069372" cy="606937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41566"/>
            <a:satOff val="-39468"/>
            <a:lumOff val="126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C640C-1243-46CD-8E83-B88DFFB68CAE}">
      <dsp:nvSpPr>
        <dsp:cNvPr id="0" name=""/>
        <dsp:cNvSpPr/>
      </dsp:nvSpPr>
      <dsp:spPr>
        <a:xfrm>
          <a:off x="2178789" y="71368"/>
          <a:ext cx="6069372" cy="606937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7BD588-0822-40B4-8AEC-FA558C962A0A}">
      <dsp:nvSpPr>
        <dsp:cNvPr id="0" name=""/>
        <dsp:cNvSpPr/>
      </dsp:nvSpPr>
      <dsp:spPr>
        <a:xfrm>
          <a:off x="973096" y="0"/>
          <a:ext cx="7670888" cy="618809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самостоятельность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70248" y="309404"/>
        <a:ext cx="2876583" cy="618809"/>
      </dsp:txXfrm>
    </dsp:sp>
    <dsp:sp modelId="{B7FF4267-B64E-4E8A-B45A-089E97C0FCA6}">
      <dsp:nvSpPr>
        <dsp:cNvPr id="0" name=""/>
        <dsp:cNvSpPr/>
      </dsp:nvSpPr>
      <dsp:spPr>
        <a:xfrm>
          <a:off x="1214451" y="928214"/>
          <a:ext cx="7358102" cy="5259882"/>
        </a:xfrm>
        <a:prstGeom prst="ellipse">
          <a:avLst/>
        </a:prstGeom>
        <a:solidFill>
          <a:schemeClr val="accent1">
            <a:shade val="80000"/>
            <a:hueOff val="-90036"/>
            <a:satOff val="4018"/>
            <a:lumOff val="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дисциплинированность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306912" y="1230657"/>
        <a:ext cx="3173181" cy="604886"/>
      </dsp:txXfrm>
    </dsp:sp>
    <dsp:sp modelId="{833B4E83-D647-4F3B-89B7-9D8CA6152C31}">
      <dsp:nvSpPr>
        <dsp:cNvPr id="0" name=""/>
        <dsp:cNvSpPr/>
      </dsp:nvSpPr>
      <dsp:spPr>
        <a:xfrm>
          <a:off x="1785942" y="1856429"/>
          <a:ext cx="6215120" cy="4331667"/>
        </a:xfrm>
        <a:prstGeom prst="ellipse">
          <a:avLst/>
        </a:prstGeom>
        <a:solidFill>
          <a:schemeClr val="accent1">
            <a:shade val="80000"/>
            <a:hueOff val="-180072"/>
            <a:satOff val="8036"/>
            <a:lumOff val="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инициативность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285340" y="2155314"/>
        <a:ext cx="3216324" cy="597770"/>
      </dsp:txXfrm>
    </dsp:sp>
    <dsp:sp modelId="{3212FCA7-736F-406D-8FC8-EB1DC8B09F13}">
      <dsp:nvSpPr>
        <dsp:cNvPr id="0" name=""/>
        <dsp:cNvSpPr/>
      </dsp:nvSpPr>
      <dsp:spPr>
        <a:xfrm>
          <a:off x="2214576" y="2784643"/>
          <a:ext cx="5357852" cy="3403453"/>
        </a:xfrm>
        <a:prstGeom prst="ellipse">
          <a:avLst/>
        </a:prstGeom>
        <a:solidFill>
          <a:schemeClr val="accent1">
            <a:shade val="80000"/>
            <a:hueOff val="-270107"/>
            <a:satOff val="12054"/>
            <a:lumOff val="1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решительность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46882" y="3090954"/>
        <a:ext cx="2893240" cy="612621"/>
      </dsp:txXfrm>
    </dsp:sp>
    <dsp:sp modelId="{2148725E-66EC-486C-814B-B432C573AA74}">
      <dsp:nvSpPr>
        <dsp:cNvPr id="0" name=""/>
        <dsp:cNvSpPr/>
      </dsp:nvSpPr>
      <dsp:spPr>
        <a:xfrm>
          <a:off x="2857520" y="3712858"/>
          <a:ext cx="4071965" cy="2475238"/>
        </a:xfrm>
        <a:prstGeom prst="ellipse">
          <a:avLst/>
        </a:prstGeom>
        <a:solidFill>
          <a:schemeClr val="accent1">
            <a:shade val="80000"/>
            <a:hueOff val="-360143"/>
            <a:satOff val="16072"/>
            <a:lumOff val="2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выдержка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570114" y="4022263"/>
        <a:ext cx="2646777" cy="618809"/>
      </dsp:txXfrm>
    </dsp:sp>
    <dsp:sp modelId="{FEC99228-62CC-4372-8BA0-22709B22EFAC}">
      <dsp:nvSpPr>
        <dsp:cNvPr id="0" name=""/>
        <dsp:cNvSpPr/>
      </dsp:nvSpPr>
      <dsp:spPr>
        <a:xfrm>
          <a:off x="3214710" y="4641072"/>
          <a:ext cx="3357584" cy="1547024"/>
        </a:xfrm>
        <a:prstGeom prst="ellipse">
          <a:avLst/>
        </a:prstGeom>
        <a:solidFill>
          <a:schemeClr val="accent1">
            <a:shade val="80000"/>
            <a:hueOff val="-450179"/>
            <a:satOff val="20090"/>
            <a:lumOff val="2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настойчивость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06417" y="5027828"/>
        <a:ext cx="2374170" cy="7735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417479-9774-4C48-9A09-DF732679CD45}">
      <dsp:nvSpPr>
        <dsp:cNvPr id="0" name=""/>
        <dsp:cNvSpPr/>
      </dsp:nvSpPr>
      <dsp:spPr>
        <a:xfrm rot="16200000">
          <a:off x="-651644" y="1260338"/>
          <a:ext cx="5500703" cy="412303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Деятельность  в  экологической среде (</a:t>
          </a:r>
          <a:r>
            <a:rPr lang="ru-RU" sz="2000" b="1" kern="1200" dirty="0" err="1" smtClean="0">
              <a:solidFill>
                <a:schemeClr val="tx1"/>
              </a:solidFill>
            </a:rPr>
            <a:t>приспособительно-организационная</a:t>
          </a:r>
          <a:r>
            <a:rPr lang="ru-RU" sz="2000" b="1" kern="1200" dirty="0" smtClean="0">
              <a:solidFill>
                <a:schemeClr val="tx1"/>
              </a:solidFill>
            </a:rPr>
            <a:t>,  адаптационная  по  отношению  к  природным  экосистемам)</a:t>
          </a:r>
          <a:endParaRPr lang="ru-RU" sz="2000" b="1" kern="1200" dirty="0">
            <a:solidFill>
              <a:schemeClr val="tx1"/>
            </a:solidFill>
          </a:endParaRPr>
        </a:p>
      </dsp:txBody>
      <dsp:txXfrm rot="16200000">
        <a:off x="-651644" y="1260338"/>
        <a:ext cx="5500703" cy="4123033"/>
      </dsp:txXfrm>
    </dsp:sp>
    <dsp:sp modelId="{489BAF06-C843-456B-B6AF-770A3019025F}">
      <dsp:nvSpPr>
        <dsp:cNvPr id="0" name=""/>
        <dsp:cNvSpPr/>
      </dsp:nvSpPr>
      <dsp:spPr>
        <a:xfrm rot="5400000">
          <a:off x="3866364" y="1260338"/>
          <a:ext cx="5357840" cy="412303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Собственно  экологическая деятельность (</a:t>
          </a:r>
          <a:r>
            <a:rPr lang="ru-RU" sz="2000" b="1" kern="1200" dirty="0" err="1" smtClean="0">
              <a:solidFill>
                <a:schemeClr val="tx1"/>
              </a:solidFill>
            </a:rPr>
            <a:t>преобразующе-созидающего</a:t>
          </a:r>
          <a:r>
            <a:rPr lang="ru-RU" sz="2000" b="1" kern="1200" dirty="0" smtClean="0">
              <a:solidFill>
                <a:schemeClr val="tx1"/>
              </a:solidFill>
            </a:rPr>
            <a:t> воздействия человека на экологическую среду) 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3866364" y="1260338"/>
        <a:ext cx="5357840" cy="4123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500042"/>
            <a:ext cx="6500858" cy="32861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Проектная деятельность как средство формирования экологической компетентности обучающихся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Учитель географии</a:t>
            </a:r>
          </a:p>
          <a:p>
            <a:pPr algn="r"/>
            <a:r>
              <a:rPr lang="ru-RU" sz="3200" dirty="0" err="1" smtClean="0">
                <a:solidFill>
                  <a:schemeClr val="tx1"/>
                </a:solidFill>
              </a:rPr>
              <a:t>Мусская</a:t>
            </a:r>
            <a:r>
              <a:rPr lang="ru-RU" sz="3200" dirty="0" smtClean="0">
                <a:solidFill>
                  <a:schemeClr val="tx1"/>
                </a:solidFill>
              </a:rPr>
              <a:t> Т.М.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3285272" cy="274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071" t="7062" r="18928" b="40357"/>
          <a:stretch>
            <a:fillRect/>
          </a:stretch>
        </p:blipFill>
        <p:spPr bwMode="auto">
          <a:xfrm>
            <a:off x="0" y="0"/>
            <a:ext cx="2364028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Словарь русского языка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С.И. Ожегова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572000"/>
          </a:xfrm>
        </p:spPr>
        <p:txBody>
          <a:bodyPr/>
          <a:lstStyle/>
          <a:p>
            <a:r>
              <a:rPr lang="ru-RU" sz="2800" dirty="0" smtClean="0"/>
              <a:t>«компетентный»:</a:t>
            </a:r>
          </a:p>
          <a:p>
            <a:pPr>
              <a:buNone/>
            </a:pPr>
            <a:r>
              <a:rPr lang="ru-RU" sz="2800" dirty="0" smtClean="0"/>
              <a:t>1) знающий, осведомлённый, авторитетный в какой-нибудь области </a:t>
            </a:r>
          </a:p>
          <a:p>
            <a:pPr>
              <a:buNone/>
            </a:pPr>
            <a:r>
              <a:rPr lang="ru-RU" sz="2800" dirty="0" smtClean="0"/>
              <a:t>2) обладающий компетенцией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071" t="7062" r="18928" b="40357"/>
          <a:stretch>
            <a:fillRect/>
          </a:stretch>
        </p:blipFill>
        <p:spPr bwMode="auto">
          <a:xfrm>
            <a:off x="6572264" y="4643446"/>
            <a:ext cx="2364028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«Краткий словарь иностранных слов» (М., 1952)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r>
              <a:rPr lang="ru-RU" b="1" dirty="0" smtClean="0"/>
              <a:t>компетенция </a:t>
            </a:r>
            <a:r>
              <a:rPr lang="ru-RU" dirty="0" smtClean="0"/>
              <a:t>(от латинского </a:t>
            </a:r>
            <a:r>
              <a:rPr lang="ru-RU" dirty="0" err="1" smtClean="0"/>
              <a:t>competentia</a:t>
            </a:r>
            <a:r>
              <a:rPr lang="ru-RU" dirty="0" smtClean="0"/>
              <a:t> - принадлежность по праву):</a:t>
            </a:r>
          </a:p>
          <a:p>
            <a:r>
              <a:rPr lang="ru-RU" b="1" dirty="0" smtClean="0"/>
              <a:t>компетентность:</a:t>
            </a:r>
          </a:p>
          <a:p>
            <a:pPr>
              <a:buNone/>
            </a:pPr>
            <a:r>
              <a:rPr lang="ru-RU" dirty="0" smtClean="0"/>
              <a:t>обладание компетенцией;</a:t>
            </a:r>
          </a:p>
          <a:p>
            <a:pPr>
              <a:buNone/>
            </a:pPr>
            <a:r>
              <a:rPr lang="ru-RU" dirty="0" smtClean="0"/>
              <a:t>обладание знаниями, позволяющими судить о чем-либо.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А. В.  Хуторской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Компетенция  характеризует  круг вопросов,  в  которых  субъект  осведомлен,  то есть сферу деятельности. </a:t>
            </a:r>
          </a:p>
          <a:p>
            <a:r>
              <a:rPr lang="ru-RU" sz="3200" dirty="0" smtClean="0"/>
              <a:t>Компетентность – качество  личности,  определяющее  успешность  выполнения  того  или  иного вида  деятельности.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Челышкова</a:t>
            </a:r>
            <a:r>
              <a:rPr lang="ru-RU" sz="3600" b="1" dirty="0" smtClean="0">
                <a:solidFill>
                  <a:schemeClr val="tx1"/>
                </a:solidFill>
              </a:rPr>
              <a:t> М.Б.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i="1" dirty="0" smtClean="0"/>
              <a:t>Компетентность</a:t>
            </a:r>
            <a:r>
              <a:rPr lang="ru-RU" sz="2800" dirty="0" smtClean="0"/>
              <a:t> понимается как некая характеристика </a:t>
            </a:r>
            <a:r>
              <a:rPr lang="ru-RU" sz="2800" i="1" u="sng" dirty="0" smtClean="0"/>
              <a:t>нового качества подготовленности </a:t>
            </a:r>
            <a:r>
              <a:rPr lang="ru-RU" sz="2800" dirty="0" smtClean="0"/>
              <a:t>– того, что позволяет использовать полученные знания и умения в нестандартной ситуации на междисциплинарном уровне, и самое главное, добиваться на основании полученных знаний дальнейших успехов.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Д.С. Ермаков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4572000"/>
          </a:xfrm>
        </p:spPr>
        <p:txBody>
          <a:bodyPr/>
          <a:lstStyle/>
          <a:p>
            <a:r>
              <a:rPr lang="ru-RU" sz="2600" u="sng" dirty="0" smtClean="0"/>
              <a:t>экологическую компетентность</a:t>
            </a:r>
            <a:r>
              <a:rPr lang="ru-RU" sz="2600" dirty="0" smtClean="0"/>
              <a:t> можно определить как осмысленную способность, потенциал и опыт личности в осуществлении сложных </a:t>
            </a:r>
            <a:r>
              <a:rPr lang="ru-RU" sz="2600" dirty="0" err="1" smtClean="0"/>
              <a:t>экологосообразных</a:t>
            </a:r>
            <a:r>
              <a:rPr lang="ru-RU" sz="2600" dirty="0" smtClean="0"/>
              <a:t> видов действий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643050"/>
            <a:ext cx="3857652" cy="4572000"/>
          </a:xfrm>
        </p:spPr>
        <p:txBody>
          <a:bodyPr/>
          <a:lstStyle/>
          <a:p>
            <a:r>
              <a:rPr lang="ru-RU" sz="2600" u="sng" dirty="0" smtClean="0"/>
              <a:t>экологическую  компетенцию</a:t>
            </a:r>
            <a:r>
              <a:rPr lang="ru-RU" sz="2600" dirty="0" smtClean="0"/>
              <a:t>, соответственно, – как соответствующее нормативное требование к содержанию данной способности, потенциала, опыта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571472" y="285728"/>
          <a:ext cx="818676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282" y="285728"/>
          <a:ext cx="8429684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86050" y="5214950"/>
            <a:ext cx="585791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Социально-значимые мотивы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571480"/>
          <a:ext cx="8258204" cy="5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5688158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Однако,  как  для  традиционного  экологического  образования,  так  и для  </a:t>
            </a:r>
            <a:r>
              <a:rPr lang="ru-RU" sz="3600" b="1" dirty="0" err="1" smtClean="0"/>
              <a:t>компетентностной</a:t>
            </a:r>
            <a:r>
              <a:rPr lang="ru-RU" sz="3600" b="1" dirty="0" smtClean="0"/>
              <a:t>  его модели формирование  знаний  –  </a:t>
            </a:r>
            <a:r>
              <a:rPr lang="ru-RU" sz="4800" b="1" dirty="0" smtClean="0"/>
              <a:t>не  самоцель </a:t>
            </a:r>
          </a:p>
          <a:p>
            <a:pPr algn="ctr">
              <a:buNone/>
            </a:pP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0" y="4357680"/>
            <a:ext cx="2500320" cy="250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Экологическое мышление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Применительно  к  содержанию  экологической  компетентности  учащихся, экологическое мышление можно определить как процесс теоретического  анализа  и  оценки  экологических  ситуаций,  выявления  проблем, отыскания способов практического решения этих проблем, включая рефлексию  деятельности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7680"/>
            <a:ext cx="2500320" cy="250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Содержание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Сущность экологической компетентности.</a:t>
            </a:r>
          </a:p>
          <a:p>
            <a:pPr lvl="0"/>
            <a:r>
              <a:rPr lang="ru-RU" sz="2800" dirty="0" smtClean="0"/>
              <a:t>Содержание и структура экологической компетентности. </a:t>
            </a:r>
          </a:p>
          <a:p>
            <a:pPr lvl="0"/>
            <a:r>
              <a:rPr lang="ru-RU" sz="2800" dirty="0" smtClean="0"/>
              <a:t>Модель формирования экологической компетентности школьников.</a:t>
            </a:r>
          </a:p>
          <a:p>
            <a:pPr lvl="0"/>
            <a:r>
              <a:rPr lang="ru-RU" sz="2800" dirty="0" smtClean="0"/>
              <a:t>Специфика метода экологических проектов как средства формирования и развития экологической компетентности обучающихся.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071" t="7062" r="18928" b="40357"/>
          <a:stretch>
            <a:fillRect/>
          </a:stretch>
        </p:blipFill>
        <p:spPr bwMode="auto">
          <a:xfrm>
            <a:off x="6779970" y="-1"/>
            <a:ext cx="2364029" cy="2071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5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428604"/>
          <a:ext cx="8286808" cy="604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28992" y="5143512"/>
            <a:ext cx="5214974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адекватное  отражение  пространственно-временных отношений,  существующих  в  природе,  обществе  и  во  взаимодействии между ними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Практичекски-деятельностный</a:t>
            </a:r>
            <a:r>
              <a:rPr lang="ru-RU" sz="3600" b="1" dirty="0" smtClean="0">
                <a:solidFill>
                  <a:schemeClr val="tx1"/>
                </a:solidFill>
              </a:rPr>
              <a:t> компонент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715436" cy="5116654"/>
          </a:xfrm>
        </p:spPr>
        <p:txBody>
          <a:bodyPr/>
          <a:lstStyle/>
          <a:p>
            <a:r>
              <a:rPr lang="ru-RU" dirty="0" smtClean="0"/>
              <a:t>исследование  ситуации,  выявление  экологических  проблем,  анализ  их причин и возможных последствий; </a:t>
            </a:r>
          </a:p>
          <a:p>
            <a:r>
              <a:rPr lang="ru-RU" dirty="0" smtClean="0"/>
              <a:t>владение способами решения проблем, принятия решений; </a:t>
            </a:r>
          </a:p>
          <a:p>
            <a:r>
              <a:rPr lang="ru-RU" dirty="0" smtClean="0"/>
              <a:t>диагностика состояния </a:t>
            </a:r>
            <a:r>
              <a:rPr lang="ru-RU" dirty="0" err="1" smtClean="0"/>
              <a:t>социо-эколого-экономических</a:t>
            </a:r>
            <a:r>
              <a:rPr lang="ru-RU" dirty="0" smtClean="0"/>
              <a:t> систем; </a:t>
            </a:r>
          </a:p>
          <a:p>
            <a:r>
              <a:rPr lang="ru-RU" dirty="0" smtClean="0"/>
              <a:t>моделирование  природно-антропогенных  систем,  экологических связей, процессов;</a:t>
            </a:r>
          </a:p>
          <a:p>
            <a:r>
              <a:rPr lang="ru-RU" dirty="0" smtClean="0"/>
              <a:t>проектирование, планирование, прогнозирование и оценка результатов деятельности (в том числе собственных поступков);  </a:t>
            </a:r>
          </a:p>
          <a:p>
            <a:r>
              <a:rPr lang="ru-RU" dirty="0" smtClean="0"/>
              <a:t>анализ, адекватная оценка собственных действий с учетом требований экологического императива.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500098" y="214290"/>
          <a:ext cx="1064426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-214346" y="285728"/>
          <a:ext cx="9787006" cy="618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ru-RU" sz="3200" dirty="0" smtClean="0"/>
              <a:t>Эмоциональное  переживание  экологических  проблем  приводит  к  формированию  активной позиции.</a:t>
            </a:r>
          </a:p>
          <a:p>
            <a:r>
              <a:rPr lang="ru-RU" sz="3200" b="1" dirty="0" smtClean="0"/>
              <a:t>«Экологическая совесть»  </a:t>
            </a:r>
            <a:r>
              <a:rPr lang="ru-RU" sz="3200" dirty="0" smtClean="0"/>
              <a:t>заставляет  человека  самостоятельно  формулировать  для  себя нравственные  обязательства,  требовать  от  себя их  выполнения, производить самооценку совершаемых поступков.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643454"/>
            <a:ext cx="2214546" cy="2214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Ценностно-смысловой  компонент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Ценностно-смысловой компонент реализуется в виде позиции личности устойчивой  системы  отношений,  проявляемой  в  поведении,  поступках  и  отстаиваемой учащимся в различных ситуациях, то есть в единстве субъективного и объективного.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7680"/>
            <a:ext cx="2500320" cy="250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Уровни экологической компетентности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752"/>
          </a:xfrm>
        </p:spPr>
        <p:txBody>
          <a:bodyPr/>
          <a:lstStyle/>
          <a:p>
            <a:r>
              <a:rPr lang="ru-RU" sz="3200" dirty="0" smtClean="0"/>
              <a:t>1)  неосознанная  некомпетентность;  </a:t>
            </a:r>
          </a:p>
          <a:p>
            <a:r>
              <a:rPr lang="ru-RU" sz="3200" dirty="0" smtClean="0"/>
              <a:t>2)  осознанная  некомпетентность;  </a:t>
            </a:r>
          </a:p>
          <a:p>
            <a:r>
              <a:rPr lang="ru-RU" sz="3200" dirty="0" smtClean="0"/>
              <a:t>3)  осознанная  компетентность; </a:t>
            </a:r>
          </a:p>
          <a:p>
            <a:r>
              <a:rPr lang="ru-RU" sz="3200" dirty="0" smtClean="0"/>
              <a:t>4) неосознанная компетентность</a:t>
            </a:r>
          </a:p>
          <a:p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88" y="4143380"/>
            <a:ext cx="2714620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Неосознанная  некомпетентность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5043494" cy="5116654"/>
          </a:xfrm>
        </p:spPr>
        <p:txBody>
          <a:bodyPr/>
          <a:lstStyle/>
          <a:p>
            <a:r>
              <a:rPr lang="ru-RU" sz="2800" dirty="0" smtClean="0"/>
              <a:t>Человек не осознает, что его действия не  являются  экологически  целесообразными,  не  соответствуют  требованиям экологического императива. Экологическая деятельность не значима, не представлена в сознании.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143636" y="2548425"/>
            <a:ext cx="2643206" cy="43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Осознанная компетентность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3362" cy="4873752"/>
          </a:xfrm>
        </p:spPr>
        <p:txBody>
          <a:bodyPr/>
          <a:lstStyle/>
          <a:p>
            <a:r>
              <a:rPr lang="ru-RU" dirty="0" smtClean="0"/>
              <a:t>Человек  еще  неуверенно  реализует  освоенную  экологическую  деятельность,  но  понимает,  что  необходимо  делать,  может  поэтапно  выявить проанализировать и решить проблему, продумывая каждое действие.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857620" y="2571744"/>
            <a:ext cx="4946125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Неосознанная  компетентность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4686304" cy="4873752"/>
          </a:xfrm>
        </p:spPr>
        <p:txBody>
          <a:bodyPr/>
          <a:lstStyle/>
          <a:p>
            <a:r>
              <a:rPr lang="ru-RU" sz="2800" dirty="0" smtClean="0"/>
              <a:t>Характеризуется  автоматическим,  неосознаваемым  выполнением  </a:t>
            </a:r>
            <a:r>
              <a:rPr lang="ru-RU" sz="2800" dirty="0" err="1" smtClean="0"/>
              <a:t>экологосообразной</a:t>
            </a:r>
            <a:r>
              <a:rPr lang="ru-RU" sz="2800" dirty="0" smtClean="0"/>
              <a:t>  деятельности. На  этом  уровне происходит  сосредоточение на  самой проблеме, а не на способах ее решения.  </a:t>
            </a:r>
          </a:p>
          <a:p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4149404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467600" cy="846158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tx1"/>
                </a:solidFill>
              </a:rPr>
              <a:t>Сущность экологической компетентности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Разработка проблемы экологического образования</a:t>
            </a:r>
            <a:r>
              <a:rPr lang="en-US" sz="2800" dirty="0" smtClean="0"/>
              <a:t> </a:t>
            </a:r>
            <a:r>
              <a:rPr lang="ru-RU" sz="2800" dirty="0" smtClean="0"/>
              <a:t>рядом наук:</a:t>
            </a:r>
          </a:p>
          <a:p>
            <a:r>
              <a:rPr lang="ru-RU" sz="2800" dirty="0" smtClean="0"/>
              <a:t>экология (К. К.Рихтер), </a:t>
            </a:r>
          </a:p>
          <a:p>
            <a:r>
              <a:rPr lang="ru-RU" sz="2800" dirty="0" smtClean="0"/>
              <a:t>психология (А. М. </a:t>
            </a:r>
            <a:r>
              <a:rPr lang="ru-RU" sz="2800" dirty="0" err="1" smtClean="0"/>
              <a:t>Адаменко</a:t>
            </a:r>
            <a:r>
              <a:rPr lang="ru-RU" sz="2800" dirty="0" smtClean="0"/>
              <a:t>, С.Д. </a:t>
            </a:r>
            <a:r>
              <a:rPr lang="ru-RU" sz="2800" dirty="0" err="1" smtClean="0"/>
              <a:t>Дерябо</a:t>
            </a:r>
            <a:r>
              <a:rPr lang="ru-RU" sz="2800" dirty="0" smtClean="0"/>
              <a:t>), </a:t>
            </a:r>
          </a:p>
          <a:p>
            <a:r>
              <a:rPr lang="ru-RU" sz="2800" dirty="0" smtClean="0"/>
              <a:t>философия (Н. Н Моисеев, А.Д.Урсул), </a:t>
            </a:r>
          </a:p>
          <a:p>
            <a:r>
              <a:rPr lang="ru-RU" sz="2800" dirty="0" smtClean="0"/>
              <a:t>педагогика (А.И. </a:t>
            </a:r>
            <a:r>
              <a:rPr lang="ru-RU" sz="2800" dirty="0" err="1" smtClean="0"/>
              <a:t>Новик-Качан</a:t>
            </a:r>
            <a:r>
              <a:rPr lang="ru-RU" sz="2800" dirty="0" smtClean="0"/>
              <a:t>, И.А. Зимняя). 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071" t="7062" r="18928" b="40357"/>
          <a:stretch>
            <a:fillRect/>
          </a:stretch>
        </p:blipFill>
        <p:spPr bwMode="auto">
          <a:xfrm>
            <a:off x="6572264" y="4643446"/>
            <a:ext cx="2364028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5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 технологии формирования  экологической  компетентности  можно  выделить  пять  основных компонентов  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3757610" cy="4402274"/>
          </a:xfrm>
        </p:spPr>
        <p:txBody>
          <a:bodyPr/>
          <a:lstStyle/>
          <a:p>
            <a:r>
              <a:rPr lang="ru-RU" sz="2800" dirty="0" smtClean="0"/>
              <a:t>целевой</a:t>
            </a:r>
          </a:p>
          <a:p>
            <a:r>
              <a:rPr lang="ru-RU" sz="2800" dirty="0" smtClean="0"/>
              <a:t>содержательный</a:t>
            </a:r>
          </a:p>
          <a:p>
            <a:r>
              <a:rPr lang="ru-RU" sz="2800" dirty="0" smtClean="0"/>
              <a:t>процессуальный</a:t>
            </a:r>
          </a:p>
          <a:p>
            <a:r>
              <a:rPr lang="ru-RU" sz="2800" dirty="0" smtClean="0"/>
              <a:t>организационный</a:t>
            </a:r>
          </a:p>
          <a:p>
            <a:r>
              <a:rPr lang="ru-RU" sz="2800" dirty="0" smtClean="0"/>
              <a:t>диагностический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43504" y="2714620"/>
            <a:ext cx="3643333" cy="3643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Содержательный компонент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329642" cy="4902340"/>
          </a:xfrm>
        </p:spPr>
        <p:txBody>
          <a:bodyPr/>
          <a:lstStyle/>
          <a:p>
            <a:r>
              <a:rPr lang="ru-RU" sz="2600" dirty="0" smtClean="0"/>
              <a:t>представления об основных компонентах окружающей среды (социальном, экономическом и экологическом) и их взаимосвязи;  </a:t>
            </a:r>
          </a:p>
          <a:p>
            <a:r>
              <a:rPr lang="ru-RU" sz="2600" dirty="0" smtClean="0"/>
              <a:t>подходы к познанию окружающего мира как сложной динамической системы, моделирование и прогнозирование, сценарии будущего; </a:t>
            </a:r>
          </a:p>
          <a:p>
            <a:r>
              <a:rPr lang="ru-RU" sz="2600" dirty="0" smtClean="0"/>
              <a:t>противоречия в системе «человек – природа – общество» как источник экологических проблем; </a:t>
            </a:r>
          </a:p>
          <a:p>
            <a:r>
              <a:rPr lang="ru-RU" sz="2600" dirty="0" smtClean="0"/>
              <a:t>решение экологических проблем как средство  преодоления  данных  противоречий.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ситуативность проблем и решений;  </a:t>
            </a:r>
          </a:p>
          <a:p>
            <a:r>
              <a:rPr lang="ru-RU" dirty="0" smtClean="0"/>
              <a:t>этапы решения проблемы: обзор ситуации, причинно-следственный анализ (выявление, постановка проблемы), принятие решения (поиск и выбор решения), план реализации решения (выполнение решения, оценка результата); </a:t>
            </a:r>
          </a:p>
          <a:p>
            <a:r>
              <a:rPr lang="ru-RU" dirty="0" smtClean="0"/>
              <a:t>структура решения: альтернативы, предпочтения, критерии выбора; </a:t>
            </a:r>
          </a:p>
          <a:p>
            <a:r>
              <a:rPr lang="ru-RU" dirty="0" smtClean="0"/>
              <a:t>классификация  решений; </a:t>
            </a:r>
          </a:p>
          <a:p>
            <a:r>
              <a:rPr lang="ru-RU" dirty="0" smtClean="0"/>
              <a:t>процесс принятия решения.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Содержательный компонент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7680"/>
            <a:ext cx="2500320" cy="250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Педагогические технологии формирования экологической компетентности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метод </a:t>
            </a:r>
            <a:r>
              <a:rPr lang="ru-RU" sz="2800" dirty="0" err="1" smtClean="0"/>
              <a:t>кейс-стади</a:t>
            </a:r>
            <a:r>
              <a:rPr lang="ru-RU" sz="2800" dirty="0" smtClean="0"/>
              <a:t> (англ. </a:t>
            </a:r>
            <a:r>
              <a:rPr lang="ru-RU" sz="2800" dirty="0" err="1" smtClean="0"/>
              <a:t>case</a:t>
            </a:r>
            <a:r>
              <a:rPr lang="ru-RU" sz="2800" dirty="0" smtClean="0"/>
              <a:t> </a:t>
            </a:r>
            <a:r>
              <a:rPr lang="ru-RU" sz="2800" dirty="0" err="1" smtClean="0"/>
              <a:t>study</a:t>
            </a:r>
            <a:r>
              <a:rPr lang="ru-RU" sz="2800" dirty="0" smtClean="0"/>
              <a:t>) или ситуационного анализа (метод случаев, </a:t>
            </a:r>
            <a:r>
              <a:rPr lang="ru-RU" sz="2800" dirty="0" err="1" smtClean="0"/>
              <a:t>ситуаицонный</a:t>
            </a:r>
            <a:r>
              <a:rPr lang="ru-RU" sz="2800" dirty="0" smtClean="0"/>
              <a:t> метод); </a:t>
            </a:r>
          </a:p>
          <a:p>
            <a:r>
              <a:rPr lang="ru-RU" sz="2800" dirty="0" smtClean="0"/>
              <a:t>дискуссии, обсуждение в парах и группах;</a:t>
            </a:r>
          </a:p>
          <a:p>
            <a:r>
              <a:rPr lang="ru-RU" sz="2800" dirty="0" smtClean="0"/>
              <a:t>методы  стимулирования  творческой  активности (мозговой штурм, дерево решений);</a:t>
            </a:r>
          </a:p>
          <a:p>
            <a:r>
              <a:rPr lang="ru-RU" sz="2800" dirty="0" smtClean="0"/>
              <a:t>учебные  конференции;</a:t>
            </a:r>
          </a:p>
          <a:p>
            <a:r>
              <a:rPr lang="ru-RU" sz="2800" dirty="0" smtClean="0"/>
              <a:t>  ролевые  игры </a:t>
            </a:r>
          </a:p>
          <a:p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0" y="4357680"/>
            <a:ext cx="2500320" cy="250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00420" cy="4873752"/>
          </a:xfrm>
        </p:spPr>
        <p:txBody>
          <a:bodyPr/>
          <a:lstStyle/>
          <a:p>
            <a:r>
              <a:rPr lang="ru-RU" dirty="0" smtClean="0"/>
              <a:t>Базовой для определения экологической компетентности в системе понятий экологической психологии и педагогики является категория  экологической  деятельность.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3176600" cy="326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214810" y="2000240"/>
            <a:ext cx="4643465" cy="3071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0552" cy="4873752"/>
          </a:xfrm>
        </p:spPr>
        <p:txBody>
          <a:bodyPr/>
          <a:lstStyle/>
          <a:p>
            <a:r>
              <a:rPr lang="ru-RU" dirty="0" smtClean="0"/>
              <a:t>В  процессе  формирования  экологической  компетентности важно создать условия для становления субъектного опыта эмоционально-ценностного  и  </a:t>
            </a:r>
            <a:r>
              <a:rPr lang="ru-RU" dirty="0" err="1" smtClean="0"/>
              <a:t>практически-деятельностного</a:t>
            </a:r>
            <a:r>
              <a:rPr lang="ru-RU" dirty="0" smtClean="0"/>
              <a:t>  отношения  к  окружающей среде.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00562" y="128586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929190" y="2285992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широком смысле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238" cy="4873752"/>
          </a:xfrm>
        </p:spPr>
        <p:txBody>
          <a:bodyPr/>
          <a:lstStyle/>
          <a:p>
            <a:r>
              <a:rPr lang="ru-RU" dirty="0" smtClean="0"/>
              <a:t>Экологическая  деятельность  - интегративное  понятие  для  обозначения  специфических  экологических аспектов различных видов деятельности, тем или иным образом направленных на оптимизацию общества и природы.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786314" y="1857364"/>
            <a:ext cx="3714771" cy="3615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философской точки зрения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Экологическая деятельность - компонент  социальной деятельности,  выражающий  аспект  отношения  общества  к  природе, включающий все взаимодействия субъекта этой деятельности с её объектом, т. е. </a:t>
            </a:r>
            <a:r>
              <a:rPr lang="ru-RU" dirty="0" err="1" smtClean="0"/>
              <a:t>экосредой</a:t>
            </a:r>
            <a:r>
              <a:rPr lang="ru-RU" dirty="0" smtClean="0"/>
              <a:t> (которые будем называть экологическими взаимодействиями), приводящие к  определённым экологическим последствиям, результатам (позитивным или негативным)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14290"/>
          <a:ext cx="857256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786842" cy="5159504"/>
          </a:xfrm>
        </p:spPr>
        <p:txBody>
          <a:bodyPr/>
          <a:lstStyle/>
          <a:p>
            <a:r>
              <a:rPr lang="ru-RU" sz="2800" dirty="0" smtClean="0"/>
              <a:t>Формирование экологической компетентности предполагает не только освоение отдельных ее элементов, но овладение комплексной процедурой социально и личностно значимой экологической деятельности. 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6143628" cy="40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71736" y="3857628"/>
            <a:ext cx="3929090" cy="271464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Преодоление экологического кризиса</a:t>
            </a:r>
            <a:endParaRPr lang="ru-RU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353841">
            <a:off x="2030681" y="3271733"/>
            <a:ext cx="785818" cy="1071570"/>
          </a:xfrm>
          <a:prstGeom prst="downArrow">
            <a:avLst/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658510">
            <a:off x="6406147" y="3336758"/>
            <a:ext cx="785818" cy="10715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4810" y="2428868"/>
            <a:ext cx="785818" cy="10715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785926"/>
            <a:ext cx="2928958" cy="1428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Ресурсосберегающие технологии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1857364"/>
            <a:ext cx="2857520" cy="1428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Формирование нормативно-правовой базы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928670"/>
            <a:ext cx="2428892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Формирование нового типа мышления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714380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</a:rPr>
              <a:t>Технология проектирования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3971924" cy="4873752"/>
          </a:xfrm>
        </p:spPr>
        <p:txBody>
          <a:bodyPr/>
          <a:lstStyle/>
          <a:p>
            <a:r>
              <a:rPr lang="ru-RU" dirty="0" smtClean="0"/>
              <a:t>С методической  точки  зрения  в  качестве  адекватного  инструмента  выступает разработка и реализация учащимися учебных проектов, направленных на улучшение  состояния  окружающей  среды  в  процессе  выявления,  изучения, решения и предупреждения экологических проблем. 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357686" y="1928802"/>
            <a:ext cx="4500589" cy="357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5043494" cy="4873752"/>
          </a:xfrm>
        </p:spPr>
        <p:txBody>
          <a:bodyPr/>
          <a:lstStyle/>
          <a:p>
            <a:r>
              <a:rPr lang="ru-RU" dirty="0" smtClean="0"/>
              <a:t>Метод проектов возник еще в начале 20 столетия в США. Его называли также методом проблем и связывался он с идеями гуманистического направления в философии и образовании, разработанными американским философом и педагогом </a:t>
            </a:r>
            <a:r>
              <a:rPr lang="ru-RU" dirty="0" err="1" smtClean="0"/>
              <a:t>Дж.Дьюи</a:t>
            </a:r>
            <a:r>
              <a:rPr lang="ru-RU" dirty="0" smtClean="0"/>
              <a:t>, а также его учеником </a:t>
            </a:r>
            <a:r>
              <a:rPr lang="ru-RU" dirty="0" err="1" smtClean="0"/>
              <a:t>В.Х.Килпатриком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500694" y="357165"/>
            <a:ext cx="3000396" cy="3982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464344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Дьюи</a:t>
            </a:r>
            <a:r>
              <a:rPr lang="ru-RU" b="1" dirty="0" smtClean="0"/>
              <a:t>  Джон (20.10.1859 — 1.6.1952)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Специфика метода проектов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58204" cy="5473844"/>
          </a:xfrm>
        </p:spPr>
        <p:txBody>
          <a:bodyPr/>
          <a:lstStyle/>
          <a:p>
            <a:r>
              <a:rPr lang="ru-RU" sz="2800" dirty="0" err="1" smtClean="0"/>
              <a:t>Дж.Дьюи</a:t>
            </a:r>
            <a:r>
              <a:rPr lang="ru-RU" sz="2800" dirty="0" smtClean="0"/>
              <a:t> предлагал строить обучение на активной основе, через целесообразную деятельность ученика. Чрезвычайно важно показать детям их личную заинтересованность в приобретаемых знаниях, которые могут и должны пригодиться им в жизни. Для этого необходима проблема, взятая из реальной жизни, знакомая и значимая для ребенка, для решения которой ему необходимо приложить полученные знания, новые знания, которые еще предстоит приобрести.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Суть метода проектов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4329114" cy="5616720"/>
          </a:xfrm>
        </p:spPr>
        <p:txBody>
          <a:bodyPr/>
          <a:lstStyle/>
          <a:p>
            <a:r>
              <a:rPr lang="ru-RU" dirty="0" smtClean="0"/>
              <a:t>Стимулирование интереса учащихся к определенным проблемам, предполагающим владение определенной суммой знаний и через проектную деятельность, предусматривающим решение этих проблем, умение практически применять полученные знания, развитие рефлекторного (или критического мышления.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6314" y="1142984"/>
            <a:ext cx="39828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4114800" cy="6188224"/>
          </a:xfrm>
        </p:spPr>
        <p:txBody>
          <a:bodyPr/>
          <a:lstStyle/>
          <a:p>
            <a:r>
              <a:rPr lang="ru-RU" sz="2800" b="1" dirty="0" smtClean="0"/>
              <a:t>Под руководством русского педагога </a:t>
            </a:r>
            <a:r>
              <a:rPr lang="ru-RU" sz="2800" b="1" dirty="0" err="1" smtClean="0"/>
              <a:t>С.Т.Шацкого</a:t>
            </a:r>
            <a:r>
              <a:rPr lang="ru-RU" sz="2800" b="1" dirty="0" smtClean="0"/>
              <a:t> в 1905 году была организована небольшая группа сотрудников, пытавшаяся активно использовать проектные методы в практике преподавания.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752850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основной тезис современного понимания метода проектов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58204" cy="200026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Все, что я познаю, я знаю, для чего это мне надо и где и как я могу эти знания применить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0" y="571480"/>
          <a:ext cx="9144000" cy="5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Типология проектов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58204" cy="5545282"/>
          </a:xfrm>
        </p:spPr>
        <p:txBody>
          <a:bodyPr/>
          <a:lstStyle/>
          <a:p>
            <a:r>
              <a:rPr lang="ru-RU" sz="2200" dirty="0" smtClean="0"/>
              <a:t>Доминирующая в проекте деятельность: исследовательская, поисковая, творческая, ролевая, прикладная (практико-ориентированная), ознакомительно-ориентировочная, пр. (исследовательский проект, игровой, практико-ориентированный, творческий); </a:t>
            </a:r>
          </a:p>
          <a:p>
            <a:r>
              <a:rPr lang="ru-RU" sz="2200" dirty="0" smtClean="0"/>
              <a:t>Предметно-содержательная область: </a:t>
            </a:r>
            <a:r>
              <a:rPr lang="ru-RU" sz="2200" dirty="0" err="1" smtClean="0"/>
              <a:t>монопроект</a:t>
            </a:r>
            <a:r>
              <a:rPr lang="ru-RU" sz="2200" dirty="0" smtClean="0"/>
              <a:t> (в рамках одной области знания); </a:t>
            </a:r>
            <a:r>
              <a:rPr lang="ru-RU" sz="2200" dirty="0" err="1" smtClean="0"/>
              <a:t>межпредметный</a:t>
            </a:r>
            <a:r>
              <a:rPr lang="ru-RU" sz="2200" dirty="0" smtClean="0"/>
              <a:t> проект. </a:t>
            </a:r>
          </a:p>
          <a:p>
            <a:r>
              <a:rPr lang="ru-RU" sz="2200" dirty="0" smtClean="0"/>
              <a:t>Характер координации проекта: непосредственный (жесткий, гибкий), скрытый (неявный, имитирующий участника проекта, характерно для телекоммуникационных проектов). </a:t>
            </a:r>
          </a:p>
          <a:p>
            <a:r>
              <a:rPr lang="ru-RU" sz="2200" dirty="0" smtClean="0"/>
              <a:t>Характер контактов (среди участников одной школы, класса, города, региона, страны, разных стран мира). </a:t>
            </a:r>
          </a:p>
          <a:p>
            <a:r>
              <a:rPr lang="ru-RU" sz="2200" dirty="0" smtClean="0"/>
              <a:t>Количество участников проекта. </a:t>
            </a:r>
          </a:p>
          <a:p>
            <a:r>
              <a:rPr lang="ru-RU" sz="2200" dirty="0" smtClean="0"/>
              <a:t>Продолжительность проекта. 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000792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Изменение роли учителя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28596" y="928670"/>
            <a:ext cx="3571900" cy="2952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135729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носитель готовых знаний </a:t>
            </a:r>
            <a:endParaRPr lang="ru-RU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3714752"/>
            <a:ext cx="422133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трелка вправо 8"/>
          <p:cNvSpPr/>
          <p:nvPr/>
        </p:nvSpPr>
        <p:spPr>
          <a:xfrm rot="853609">
            <a:off x="3382721" y="3267154"/>
            <a:ext cx="1714512" cy="1000132"/>
          </a:xfrm>
          <a:prstGeom prst="rightArrow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4857760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организатор познавательной, исследовательской деятельности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Актуальная проблема экологического образования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Формирование мотивации  к  личному  участию  в  решении  экологических  проблем  с  целью  улучшения  качества  окружающей среды.  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071" t="7062" r="18928" b="40357"/>
          <a:stretch>
            <a:fillRect/>
          </a:stretch>
        </p:blipFill>
        <p:spPr bwMode="auto">
          <a:xfrm>
            <a:off x="6572264" y="4643446"/>
            <a:ext cx="2364028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6" cy="625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Основу проектного обучения составляет деятельность 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2857515" cy="25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29124" y="1000108"/>
            <a:ext cx="3654080" cy="275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57290" y="3429000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429256" y="3500438"/>
            <a:ext cx="3143267" cy="314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требования к использованию метода проектов в обучении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наличие значимой проблемы, требующей исследовательского, творческого поиска для решения; </a:t>
            </a:r>
          </a:p>
          <a:p>
            <a:r>
              <a:rPr lang="ru-RU" sz="2000" dirty="0" smtClean="0"/>
              <a:t>практическая, теоретическая, познавательная личностная и социальная значимость ожидаемых результатов; </a:t>
            </a:r>
          </a:p>
          <a:p>
            <a:r>
              <a:rPr lang="ru-RU" sz="2000" dirty="0" smtClean="0"/>
              <a:t>самостоятельная деятельность учащихся; </a:t>
            </a:r>
          </a:p>
          <a:p>
            <a:r>
              <a:rPr lang="ru-RU" sz="2000" dirty="0" smtClean="0"/>
              <a:t>структурирование,  </a:t>
            </a:r>
            <a:r>
              <a:rPr lang="ru-RU" sz="2000" dirty="0" err="1" smtClean="0"/>
              <a:t>этапность</a:t>
            </a:r>
            <a:r>
              <a:rPr lang="ru-RU" sz="2000" dirty="0" smtClean="0"/>
              <a:t>  проекта,  предусматривающая  определенную  последовательность  действий (определение  проблемы  и  вытекающих из нее </a:t>
            </a:r>
            <a:r>
              <a:rPr lang="ru-RU" sz="2000" dirty="0" err="1" smtClean="0"/>
              <a:t>задач;выдвижение</a:t>
            </a:r>
            <a:r>
              <a:rPr lang="ru-RU" sz="2000" dirty="0" smtClean="0"/>
              <a:t> цели и ожидаемых результатов; обсуждение  методов  решения  проблемы;  разработка  плана  действий;  подбор необходимых  ресурсов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Адекватность  метода  ПРОЕКТОВ для формирования экологической компетентности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развитие    когнитивной,  </a:t>
            </a:r>
            <a:r>
              <a:rPr lang="ru-RU" dirty="0" err="1" smtClean="0"/>
              <a:t>практически-деятельностной</a:t>
            </a:r>
            <a:r>
              <a:rPr lang="ru-RU" dirty="0" smtClean="0"/>
              <a:t> сфер личности  учащихся;</a:t>
            </a:r>
          </a:p>
          <a:p>
            <a:r>
              <a:rPr lang="ru-RU" dirty="0" smtClean="0"/>
              <a:t>стимулирование мотивационной, аффективно-волевой и ценностно-смысловой сферы личности;</a:t>
            </a:r>
          </a:p>
          <a:p>
            <a:r>
              <a:rPr lang="ru-RU" dirty="0" smtClean="0"/>
              <a:t>обладает  свойством  </a:t>
            </a:r>
            <a:r>
              <a:rPr lang="ru-RU" dirty="0" err="1" smtClean="0"/>
              <a:t>самомотивации</a:t>
            </a:r>
            <a:r>
              <a:rPr lang="ru-RU" dirty="0" smtClean="0"/>
              <a:t>, приносит удовлетворение  от  продуктов  собственного  труда,  стимулирует  интерес, вовлеченность  участников  в  работу,  осмысление  целей  деятельности, рефлексию полученных результатов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Вывод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Метод проектов позволяет соединить развитие экологической  направленности  личности школьника  с  опытом  экологической деятельности в качестве субъекта, то есть обеспечивает реализацию условий, необходимых  для  становления  экологической  компетентности  старшеклассников.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-857352" y="357166"/>
          <a:ext cx="10001352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21071" t="7062" r="18928" b="40357"/>
          <a:stretch>
            <a:fillRect/>
          </a:stretch>
        </p:blipFill>
        <p:spPr bwMode="auto">
          <a:xfrm>
            <a:off x="6572264" y="4643446"/>
            <a:ext cx="2364028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Компетентностный  подход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результативно-целевая  основа  образования;</a:t>
            </a:r>
          </a:p>
          <a:p>
            <a:r>
              <a:rPr lang="ru-RU" dirty="0" smtClean="0"/>
              <a:t>формирование  результатов  как  признаков готовности выпускника продемонстрировать соответствующие компетенции (Д.С. Ермаков);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071" t="7062" r="18928" b="40357"/>
          <a:stretch>
            <a:fillRect/>
          </a:stretch>
        </p:blipFill>
        <p:spPr bwMode="auto">
          <a:xfrm>
            <a:off x="6572264" y="4643446"/>
            <a:ext cx="2364028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Соотношение понятий «компетенция» и «компетентность»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86766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«Краткий словарь иностранных слов» (М., 1952)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270248" y="2571744"/>
            <a:ext cx="3657600" cy="3600456"/>
          </a:xfrm>
        </p:spPr>
        <p:txBody>
          <a:bodyPr/>
          <a:lstStyle/>
          <a:p>
            <a:r>
              <a:rPr lang="ru-RU" dirty="0" smtClean="0"/>
              <a:t>обладание компетенцией;</a:t>
            </a:r>
          </a:p>
          <a:p>
            <a:r>
              <a:rPr lang="ru-RU" dirty="0" smtClean="0"/>
              <a:t>обладание знаниями, позволяющими судить о чем-либо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321471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компетенция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428736"/>
            <a:ext cx="342902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компетентность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одержимое 13"/>
          <p:cNvSpPr txBox="1">
            <a:spLocks noGrp="1"/>
          </p:cNvSpPr>
          <p:nvPr>
            <p:ph sz="quarter" idx="1"/>
          </p:nvPr>
        </p:nvSpPr>
        <p:spPr>
          <a:xfrm>
            <a:off x="457200" y="2500313"/>
            <a:ext cx="365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 полномочий какого-либо органа или должностного лица;</a:t>
            </a:r>
          </a:p>
          <a:p>
            <a:r>
              <a:rPr lang="ru-RU" dirty="0" smtClean="0"/>
              <a:t>круг вопросов, в которых данное лицо обладает полномочиями, опытом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/>
      <p:bldP spid="5" grpId="0" animBg="1"/>
      <p:bldP spid="7" grpId="0" animBg="1"/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930</TotalTime>
  <Words>1714</Words>
  <Application>Microsoft Office PowerPoint</Application>
  <PresentationFormat>Экран (4:3)</PresentationFormat>
  <Paragraphs>209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Тема1</vt:lpstr>
      <vt:lpstr>Проектная деятельность как средство формирования экологической компетентности обучающихся</vt:lpstr>
      <vt:lpstr>Содержание </vt:lpstr>
      <vt:lpstr>Сущность экологической компетентности </vt:lpstr>
      <vt:lpstr>Слайд 4</vt:lpstr>
      <vt:lpstr>Актуальная проблема экологического образования </vt:lpstr>
      <vt:lpstr>Слайд 6</vt:lpstr>
      <vt:lpstr>Компетентностный  подход </vt:lpstr>
      <vt:lpstr>Соотношение понятий «компетенция» и «компетентность»</vt:lpstr>
      <vt:lpstr>«Краткий словарь иностранных слов» (М., 1952) </vt:lpstr>
      <vt:lpstr>Словарь русского языка  С.И. Ожегова</vt:lpstr>
      <vt:lpstr>«Краткий словарь иностранных слов» (М., 1952) </vt:lpstr>
      <vt:lpstr>А. В.  Хуторской </vt:lpstr>
      <vt:lpstr>Челышкова М.Б.</vt:lpstr>
      <vt:lpstr>Д.С. Ермаков</vt:lpstr>
      <vt:lpstr>Слайд 15</vt:lpstr>
      <vt:lpstr>Слайд 16</vt:lpstr>
      <vt:lpstr>Слайд 17</vt:lpstr>
      <vt:lpstr>Слайд 18</vt:lpstr>
      <vt:lpstr>Экологическое мышление</vt:lpstr>
      <vt:lpstr>Слайд 20</vt:lpstr>
      <vt:lpstr>Практичекски-деятельностный компонент</vt:lpstr>
      <vt:lpstr>Слайд 22</vt:lpstr>
      <vt:lpstr>Слайд 23</vt:lpstr>
      <vt:lpstr>Слайд 24</vt:lpstr>
      <vt:lpstr>Ценностно-смысловой  компонент</vt:lpstr>
      <vt:lpstr>Уровни экологической компетентности</vt:lpstr>
      <vt:lpstr>Неосознанная  некомпетентность</vt:lpstr>
      <vt:lpstr>Осознанная компетентность</vt:lpstr>
      <vt:lpstr>Неосознанная  компетентность</vt:lpstr>
      <vt:lpstr> В  технологии формирования  экологической  компетентности  можно  выделить  пять  основных компонентов   </vt:lpstr>
      <vt:lpstr>Содержательный компонент</vt:lpstr>
      <vt:lpstr>Содержательный компонент</vt:lpstr>
      <vt:lpstr>Педагогические технологии формирования экологической компетентности</vt:lpstr>
      <vt:lpstr>Экологическая деятельность</vt:lpstr>
      <vt:lpstr>Экологическая деятельность</vt:lpstr>
      <vt:lpstr>В широком смысле</vt:lpstr>
      <vt:lpstr>с философской точки зрения </vt:lpstr>
      <vt:lpstr>Слайд 38</vt:lpstr>
      <vt:lpstr>Слайд 39</vt:lpstr>
      <vt:lpstr>Технология проектирования</vt:lpstr>
      <vt:lpstr>Слайд 41</vt:lpstr>
      <vt:lpstr>Специфика метода проектов</vt:lpstr>
      <vt:lpstr>Суть метода проектов</vt:lpstr>
      <vt:lpstr>Слайд 44</vt:lpstr>
      <vt:lpstr>основной тезис современного понимания метода проектов</vt:lpstr>
      <vt:lpstr>Слайд 46</vt:lpstr>
      <vt:lpstr>Слайд 47</vt:lpstr>
      <vt:lpstr>Типология проектов</vt:lpstr>
      <vt:lpstr>Изменение роли учителя</vt:lpstr>
      <vt:lpstr>Слайд 50</vt:lpstr>
      <vt:lpstr>Основу проектного обучения составляет деятельность  </vt:lpstr>
      <vt:lpstr>требования к использованию метода проектов в обучении</vt:lpstr>
      <vt:lpstr>Адекватность  метода  ПРОЕКТОВ для формирования экологической компетентности </vt:lpstr>
      <vt:lpstr>Вывод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как средство формирования экологической компетентности обучающихся</dc:title>
  <cp:lastModifiedBy>1</cp:lastModifiedBy>
  <cp:revision>101</cp:revision>
  <dcterms:modified xsi:type="dcterms:W3CDTF">2012-09-01T08:14:30Z</dcterms:modified>
</cp:coreProperties>
</file>