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B576E76-A3D6-41E2-8847-C646FF7CD396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9947C8A-7623-405F-B68E-787C69EEE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6E76-A3D6-41E2-8847-C646FF7CD396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7C8A-7623-405F-B68E-787C69EEE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6E76-A3D6-41E2-8847-C646FF7CD396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7C8A-7623-405F-B68E-787C69EEE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6E76-A3D6-41E2-8847-C646FF7CD396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7C8A-7623-405F-B68E-787C69EEE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6E76-A3D6-41E2-8847-C646FF7CD396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7C8A-7623-405F-B68E-787C69EEE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6E76-A3D6-41E2-8847-C646FF7CD396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7C8A-7623-405F-B68E-787C69EEE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576E76-A3D6-41E2-8847-C646FF7CD396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9947C8A-7623-405F-B68E-787C69EEE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B576E76-A3D6-41E2-8847-C646FF7CD396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9947C8A-7623-405F-B68E-787C69EEE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6E76-A3D6-41E2-8847-C646FF7CD396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7C8A-7623-405F-B68E-787C69EEE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6E76-A3D6-41E2-8847-C646FF7CD396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7C8A-7623-405F-B68E-787C69EEE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6E76-A3D6-41E2-8847-C646FF7CD396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7C8A-7623-405F-B68E-787C69EEE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B576E76-A3D6-41E2-8847-C646FF7CD396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9947C8A-7623-405F-B68E-787C69EEE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92697"/>
            <a:ext cx="8458200" cy="1944215"/>
          </a:xfrm>
        </p:spPr>
        <p:txBody>
          <a:bodyPr/>
          <a:lstStyle/>
          <a:p>
            <a:r>
              <a:rPr lang="ru-RU" dirty="0" smtClean="0"/>
              <a:t>Мечты о Земле обетованной.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6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96944" cy="1661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Много дней люди шли через пустыню. Закончились съестные припасы.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8568952" cy="4284476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2060848"/>
            <a:ext cx="79928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Стали ругать Моисея. Но однажды утром увидели они на кустах серебристый иней. Оказалось, сто это крупа. Стали они собирать её в корзины и назвали её «Манной небесной», т.к. упала с неба.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6309320"/>
            <a:ext cx="58326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Чтение с. 64 </a:t>
            </a:r>
            <a:r>
              <a:rPr lang="ru-RU" dirty="0" err="1" smtClean="0"/>
              <a:t>аб</a:t>
            </a:r>
            <a:r>
              <a:rPr lang="ru-RU" dirty="0" smtClean="0"/>
              <a:t> 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89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Французский художник Никола Пуссен «Моисей, источающий воду из скалы»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8244" y="2249488"/>
            <a:ext cx="6927512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тетради написать объяснение терминов из словаря крылатых выражений:</a:t>
            </a:r>
          </a:p>
          <a:p>
            <a:pPr>
              <a:buNone/>
            </a:pPr>
            <a:r>
              <a:rPr lang="ru-RU" dirty="0" smtClean="0"/>
              <a:t>1) тьма египетская</a:t>
            </a:r>
          </a:p>
          <a:p>
            <a:pPr>
              <a:buNone/>
            </a:pPr>
            <a:r>
              <a:rPr lang="ru-RU" dirty="0" smtClean="0"/>
              <a:t>2) неопалимая купина</a:t>
            </a:r>
          </a:p>
          <a:p>
            <a:pPr>
              <a:buNone/>
            </a:pPr>
            <a:r>
              <a:rPr lang="ru-RU" dirty="0" smtClean="0"/>
              <a:t>3)манна небесная</a:t>
            </a:r>
          </a:p>
          <a:p>
            <a:pPr>
              <a:buNone/>
            </a:pPr>
            <a:r>
              <a:rPr lang="ru-RU" dirty="0" smtClean="0"/>
              <a:t>4) земля обетованная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Тьма египетская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Чудо, которое совершил пророк Моисей: он «простер руку свою к небу, и была густая тьма по всей земле Египетской три дня».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Неопалимая купина́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горящий, но не сгорающий терновый куст, в котором Бог явился Моисею, пасшему овец в пустыне близ горы </a:t>
            </a:r>
            <a:r>
              <a:rPr lang="ru-RU" dirty="0" err="1" smtClean="0"/>
              <a:t>Синай</a:t>
            </a:r>
            <a:r>
              <a:rPr lang="ru-RU" dirty="0" smtClean="0"/>
              <a:t>. Когда Моисей подошёл к кусту, чтобы посмотреть, </a:t>
            </a:r>
            <a:r>
              <a:rPr lang="ru-RU" i="1" dirty="0" smtClean="0"/>
              <a:t>«отчего куст горит огнём, но не сгорает»</a:t>
            </a:r>
            <a:r>
              <a:rPr lang="ru-RU" dirty="0" smtClean="0"/>
              <a:t>, Бог воззвал к нему из горящего куста, призвав вывести народ Израиля из Египта в Обетованную землю.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Манна небесная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пища, которой был накормлен Богом Моисей и его соплеменники во время 40-летних скитаний после Исхода из Египта.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Земля обетованная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страна (Палестина), в которую, по библейскому сказанию</a:t>
            </a:r>
            <a:r>
              <a:rPr lang="ru-RU" smtClean="0"/>
              <a:t>, Моисей </a:t>
            </a:r>
            <a:r>
              <a:rPr lang="ru-RU" dirty="0" smtClean="0"/>
              <a:t>привел евреев из Египта, в силу </a:t>
            </a:r>
            <a:r>
              <a:rPr lang="ru-RU" smtClean="0"/>
              <a:t>своего обещания.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373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Умер Иаков и его сыновья. Народ стал забывать после смерти Иосифа.</a:t>
            </a:r>
            <a:endParaRPr lang="ru-RU" dirty="0"/>
          </a:p>
        </p:txBody>
      </p:sp>
      <p:pic>
        <p:nvPicPr>
          <p:cNvPr id="4" name="Содержимое 3" descr="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7786" y="2249488"/>
            <a:ext cx="5088427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Трудно жилось израильскому народу</a:t>
            </a:r>
            <a:endParaRPr lang="ru-RU" dirty="0"/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59" y="2121520"/>
            <a:ext cx="3547315" cy="454784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Злой и жестокий фараон изнурял евреев тяжёлой работой, наказывал за малейшее ослушание.</a:t>
            </a:r>
          </a:p>
          <a:p>
            <a:r>
              <a:rPr lang="ru-RU" sz="2400" dirty="0" smtClean="0"/>
              <a:t>Задумывался фараон: не много ли у него рабов? А что если еврее станут сильнее египтян? А если еврее восстанут против него?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повелел фараон убивать всех мальчиков, рождающихся у евреев.</a:t>
            </a:r>
            <a:endParaRPr lang="ru-RU" dirty="0"/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9100" y="2249488"/>
            <a:ext cx="5765800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5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 одной рабыни родился сын… </a:t>
            </a:r>
            <a:r>
              <a:rPr lang="ru-RU" sz="2700" dirty="0" smtClean="0"/>
              <a:t>(чтение с. 61 </a:t>
            </a:r>
            <a:r>
              <a:rPr lang="ru-RU" sz="2700" dirty="0" err="1" smtClean="0"/>
              <a:t>аб</a:t>
            </a:r>
            <a:r>
              <a:rPr lang="ru-RU" sz="2700" dirty="0" smtClean="0"/>
              <a:t> 2 )</a:t>
            </a:r>
            <a:endParaRPr lang="ru-RU" sz="2700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8553" y="2249488"/>
            <a:ext cx="6346893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Итальянский художник </a:t>
            </a:r>
            <a:r>
              <a:rPr lang="ru-RU" dirty="0" err="1" smtClean="0"/>
              <a:t>Паоло</a:t>
            </a:r>
            <a:r>
              <a:rPr lang="ru-RU" dirty="0" smtClean="0"/>
              <a:t> Веронезе «Нахождение Моисея»</a:t>
            </a:r>
            <a:endParaRPr lang="ru-RU" dirty="0"/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31319" y="2249488"/>
            <a:ext cx="3490361" cy="4525962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427984" y="2249424"/>
            <a:ext cx="4536504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Картины привлекает богатством красок.</a:t>
            </a:r>
          </a:p>
          <a:p>
            <a:r>
              <a:rPr lang="ru-RU" dirty="0" smtClean="0"/>
              <a:t>Действие происходит на берегу реки, на фоне красивого пейзажа.</a:t>
            </a:r>
          </a:p>
          <a:p>
            <a:r>
              <a:rPr lang="ru-RU" dirty="0" smtClean="0"/>
              <a:t>На переднем плане – фигуры молодых женщин в красивых одеждах. В центре – дочь фараона в блестящем атласном платье, расшитом золотом.</a:t>
            </a:r>
          </a:p>
          <a:p>
            <a:r>
              <a:rPr lang="ru-RU" dirty="0" smtClean="0"/>
              <a:t>Дочь фараона с любопытством рассматривает найденного малыша, которого держит на руках служанка.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7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Моисей в доме фараона был окружён вниманием и любовью. Но жизнь не складывалась.</a:t>
            </a:r>
            <a:endParaRPr lang="ru-RU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564904"/>
            <a:ext cx="4038600" cy="311549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316288" cy="5002571"/>
          </a:xfrm>
        </p:spPr>
        <p:txBody>
          <a:bodyPr>
            <a:normAutofit/>
          </a:bodyPr>
          <a:lstStyle/>
          <a:p>
            <a:r>
              <a:rPr lang="ru-RU" dirty="0" smtClean="0"/>
              <a:t>Моисей любил свой народ, жалел его.</a:t>
            </a:r>
          </a:p>
          <a:p>
            <a:r>
              <a:rPr lang="ru-RU" dirty="0" smtClean="0"/>
              <a:t>Не раз он спасал евреев от гибели, но однажды ему пришлось убить египтянина.</a:t>
            </a:r>
          </a:p>
          <a:p>
            <a:r>
              <a:rPr lang="ru-RU" dirty="0" smtClean="0"/>
              <a:t>Дальше в доме фараона нельзя было оставаться, и Моисей бежал в другую страну, в Аравию.</a:t>
            </a:r>
          </a:p>
          <a:p>
            <a:r>
              <a:rPr lang="ru-RU" dirty="0" smtClean="0"/>
              <a:t>Поселился Моисей у священника </a:t>
            </a:r>
            <a:r>
              <a:rPr lang="ru-RU" dirty="0" err="1" smtClean="0"/>
              <a:t>Иофора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Однажды, когда он пас стадо, увидел терновый куст, объятый пламенем. Куст горел, но не сгорал.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6093296"/>
            <a:ext cx="38884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Чтение с. 62 </a:t>
            </a:r>
            <a:r>
              <a:rPr lang="ru-RU" dirty="0" err="1" smtClean="0"/>
              <a:t>аб</a:t>
            </a:r>
            <a:r>
              <a:rPr lang="ru-RU" dirty="0" smtClean="0"/>
              <a:t> 1 снизу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Моисей перед горящим кустом</a:t>
            </a:r>
            <a:endParaRPr lang="ru-RU" dirty="0"/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441955"/>
            <a:ext cx="7056784" cy="4107050"/>
          </a:xfr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764704"/>
            <a:ext cx="5415002" cy="5760640"/>
          </a:xfrm>
          <a:prstGeom prst="rect">
            <a:avLst/>
          </a:prstGeom>
        </p:spPr>
      </p:pic>
      <p:pic>
        <p:nvPicPr>
          <p:cNvPr id="9" name="Рисунок 8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692696"/>
            <a:ext cx="7914456" cy="5935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89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Возвратился Моисей в Египет, чтобы вывести многострадальный народ из рабства.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015" y="2348880"/>
            <a:ext cx="5685303" cy="4248472"/>
          </a:xfrm>
        </p:spPr>
      </p:pic>
      <p:sp>
        <p:nvSpPr>
          <p:cNvPr id="5" name="Прямоугольник 4"/>
          <p:cNvSpPr/>
          <p:nvPr/>
        </p:nvSpPr>
        <p:spPr>
          <a:xfrm>
            <a:off x="6300192" y="2132856"/>
            <a:ext cx="2448272" cy="432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Вышло с ним до шестисот тысяч человек, не считая жён и детей.</a:t>
            </a:r>
          </a:p>
          <a:p>
            <a:pPr algn="ctr"/>
            <a:r>
              <a:rPr lang="ru-RU" sz="2400" dirty="0" smtClean="0"/>
              <a:t>Им предстоял нелёгкий путь через Красное море.</a:t>
            </a:r>
          </a:p>
          <a:p>
            <a:pPr algn="ctr"/>
            <a:r>
              <a:rPr lang="ru-RU" sz="2400" dirty="0"/>
              <a:t> </a:t>
            </a:r>
            <a:r>
              <a:rPr lang="ru-RU" sz="2400" dirty="0" smtClean="0"/>
              <a:t>(чтение с. 63 </a:t>
            </a:r>
            <a:r>
              <a:rPr lang="ru-RU" sz="2400" dirty="0" err="1" smtClean="0"/>
              <a:t>аб</a:t>
            </a:r>
            <a:r>
              <a:rPr lang="ru-RU" sz="2400" dirty="0" smtClean="0"/>
              <a:t> 3 )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102</TotalTime>
  <Words>457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Мечты о Земле обетованной.</vt:lpstr>
      <vt:lpstr>Умер Иаков и его сыновья. Народ стал забывать после смерти Иосифа.</vt:lpstr>
      <vt:lpstr>Трудно жилось израильскому народу</vt:lpstr>
      <vt:lpstr>И повелел фараон убивать всех мальчиков, рождающихся у евреев.</vt:lpstr>
      <vt:lpstr>У одной рабыни родился сын… (чтение с. 61 аб 2 )</vt:lpstr>
      <vt:lpstr>Итальянский художник Паоло Веронезе «Нахождение Моисея»</vt:lpstr>
      <vt:lpstr>Моисей в доме фараона был окружён вниманием и любовью. Но жизнь не складывалась.</vt:lpstr>
      <vt:lpstr>Моисей перед горящим кустом</vt:lpstr>
      <vt:lpstr>Возвратился Моисей в Египет, чтобы вывести многострадальный народ из рабства.</vt:lpstr>
      <vt:lpstr>Много дней люди шли через пустыню. Закончились съестные припасы.</vt:lpstr>
      <vt:lpstr>Французский художник Никола Пуссен «Моисей, источающий воду из скалы»</vt:lpstr>
      <vt:lpstr>Домашнее задание:</vt:lpstr>
      <vt:lpstr>Тьма египетская</vt:lpstr>
      <vt:lpstr>Неопалимая купина́</vt:lpstr>
      <vt:lpstr>Манна небесная</vt:lpstr>
      <vt:lpstr>Земля обетованная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Мечты о Земле обетованной.</dc:title>
  <dc:creator>1</dc:creator>
  <cp:lastModifiedBy>1</cp:lastModifiedBy>
  <cp:revision>6</cp:revision>
  <dcterms:created xsi:type="dcterms:W3CDTF">2012-11-21T09:35:20Z</dcterms:created>
  <dcterms:modified xsi:type="dcterms:W3CDTF">2013-01-23T07:00:40Z</dcterms:modified>
</cp:coreProperties>
</file>