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ABA-8699-4EEE-8C8D-AD845A2DE435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C346F-8891-4830-8142-BA71C938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ABA-8699-4EEE-8C8D-AD845A2DE435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346F-8891-4830-8142-BA71C938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ABA-8699-4EEE-8C8D-AD845A2DE435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346F-8891-4830-8142-BA71C938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ABA-8699-4EEE-8C8D-AD845A2DE435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C346F-8891-4830-8142-BA71C938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ABA-8699-4EEE-8C8D-AD845A2DE435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C346F-8891-4830-8142-BA71C938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ABA-8699-4EEE-8C8D-AD845A2DE435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C346F-8891-4830-8142-BA71C938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ABA-8699-4EEE-8C8D-AD845A2DE435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C346F-8891-4830-8142-BA71C938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ABA-8699-4EEE-8C8D-AD845A2DE435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C346F-8891-4830-8142-BA71C938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ABA-8699-4EEE-8C8D-AD845A2DE435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C346F-8891-4830-8142-BA71C938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ABA-8699-4EEE-8C8D-AD845A2DE435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C346F-8891-4830-8142-BA71C938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ABA-8699-4EEE-8C8D-AD845A2DE435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C346F-8891-4830-8142-BA71C938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9E16ABA-8699-4EEE-8C8D-AD845A2DE435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AC346F-8891-4830-8142-BA71C938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Священный лик Богоматери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7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445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04664"/>
            <a:ext cx="3582536" cy="425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04528"/>
          </a:xfrm>
        </p:spPr>
        <p:txBody>
          <a:bodyPr/>
          <a:lstStyle/>
          <a:p>
            <a:r>
              <a:rPr lang="ru-RU" sz="3200" dirty="0" smtClean="0"/>
              <a:t>Богородица – покровительница и защитница родной земли, заступница людей перед Богом.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2233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04664"/>
            <a:ext cx="3528392" cy="527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733256"/>
            <a:ext cx="7543800" cy="720080"/>
          </a:xfrm>
        </p:spPr>
        <p:txBody>
          <a:bodyPr/>
          <a:lstStyle/>
          <a:p>
            <a:r>
              <a:rPr lang="ru-RU" sz="4400" dirty="0" smtClean="0"/>
              <a:t>Владимирская Богоматерь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052736"/>
            <a:ext cx="3096344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Ранний образ византийской живописи – икона «Владимирская Богоматерь», созданная в городе Константинополь в 12 веке.</a:t>
            </a:r>
          </a:p>
          <a:p>
            <a:pPr algn="ctr"/>
            <a:r>
              <a:rPr lang="ru-RU" dirty="0" smtClean="0"/>
              <a:t>Существует легенда об иконе (чтение с. 84 </a:t>
            </a:r>
            <a:r>
              <a:rPr lang="ru-RU" dirty="0" err="1" smtClean="0"/>
              <a:t>аб</a:t>
            </a:r>
            <a:r>
              <a:rPr lang="ru-RU" dirty="0" smtClean="0"/>
              <a:t> 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259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805264"/>
            <a:ext cx="7543800" cy="576064"/>
          </a:xfrm>
        </p:spPr>
        <p:txBody>
          <a:bodyPr/>
          <a:lstStyle/>
          <a:p>
            <a:r>
              <a:rPr lang="ru-RU" sz="3600" dirty="0" smtClean="0"/>
              <a:t>Успенский собор во Владимире</a:t>
            </a:r>
            <a:endParaRPr lang="ru-RU" sz="3600" dirty="0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85800"/>
            <a:ext cx="6629545" cy="4866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0051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373216"/>
            <a:ext cx="7543800" cy="1080120"/>
          </a:xfrm>
        </p:spPr>
        <p:txBody>
          <a:bodyPr/>
          <a:lstStyle/>
          <a:p>
            <a:r>
              <a:rPr lang="ru-RU" sz="3200" dirty="0" smtClean="0"/>
              <a:t>Глаза Богоматери полны чувства – «радость святой печали»</a:t>
            </a:r>
            <a:endParaRPr lang="ru-RU" sz="3200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85799"/>
            <a:ext cx="6703309" cy="452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614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17232"/>
            <a:ext cx="7543800" cy="1008112"/>
          </a:xfrm>
        </p:spPr>
        <p:txBody>
          <a:bodyPr/>
          <a:lstStyle/>
          <a:p>
            <a:r>
              <a:rPr lang="ru-RU" sz="4000" dirty="0" smtClean="0"/>
              <a:t>Богоматерь Донская. </a:t>
            </a:r>
            <a:br>
              <a:rPr lang="ru-RU" sz="4000" dirty="0" smtClean="0"/>
            </a:br>
            <a:r>
              <a:rPr lang="ru-RU" sz="4000" dirty="0" smtClean="0"/>
              <a:t>Феофан Грек.</a:t>
            </a:r>
            <a:endParaRPr lang="ru-RU" sz="4000" dirty="0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60648"/>
            <a:ext cx="3489618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1772816"/>
            <a:ext cx="360040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Почему такое название иконы?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7993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581128"/>
            <a:ext cx="7543800" cy="2016224"/>
          </a:xfrm>
        </p:spPr>
        <p:txBody>
          <a:bodyPr/>
          <a:lstStyle/>
          <a:p>
            <a:r>
              <a:rPr lang="ru-RU" sz="3200" dirty="0" smtClean="0"/>
              <a:t>В Палестине жило благочестивое семейство </a:t>
            </a:r>
            <a:r>
              <a:rPr lang="ru-RU" sz="3200" dirty="0" err="1" smtClean="0"/>
              <a:t>Иоаким</a:t>
            </a:r>
            <a:r>
              <a:rPr lang="ru-RU" sz="3200" dirty="0" smtClean="0"/>
              <a:t> </a:t>
            </a:r>
            <a:r>
              <a:rPr lang="ru-RU" sz="3200" dirty="0" smtClean="0"/>
              <a:t>и Анна</a:t>
            </a:r>
            <a:r>
              <a:rPr lang="ru-RU" sz="3200" dirty="0" smtClean="0"/>
              <a:t>. Долго прожили в браке, но не было детей (у евреев это большое горе).</a:t>
            </a:r>
            <a:endParaRPr lang="ru-RU" sz="3200" dirty="0"/>
          </a:p>
        </p:txBody>
      </p:sp>
      <p:pic>
        <p:nvPicPr>
          <p:cNvPr id="5" name="Содержимое 4" descr="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692696"/>
            <a:ext cx="4980911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2972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239" y="332656"/>
            <a:ext cx="3184629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48544"/>
          </a:xfrm>
        </p:spPr>
        <p:txBody>
          <a:bodyPr/>
          <a:lstStyle/>
          <a:p>
            <a:r>
              <a:rPr lang="ru-RU" sz="3600" dirty="0" smtClean="0"/>
              <a:t>Молились они Богу, просили ребёнка. Обещали дитя посвятить Богу.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6951" y="554078"/>
            <a:ext cx="3145249" cy="5179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805264"/>
            <a:ext cx="7543800" cy="864096"/>
          </a:xfrm>
        </p:spPr>
        <p:txBody>
          <a:bodyPr/>
          <a:lstStyle/>
          <a:p>
            <a:pPr algn="ctr"/>
            <a:r>
              <a:rPr lang="ru-RU" dirty="0" smtClean="0"/>
              <a:t>Мария – «Госпожа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199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89240"/>
            <a:ext cx="7543800" cy="936104"/>
          </a:xfrm>
        </p:spPr>
        <p:txBody>
          <a:bodyPr/>
          <a:lstStyle/>
          <a:p>
            <a:r>
              <a:rPr lang="ru-RU" sz="2800" dirty="0" smtClean="0"/>
              <a:t>В три года Мария </a:t>
            </a:r>
            <a:r>
              <a:rPr lang="ru-RU" sz="2800" dirty="0" smtClean="0"/>
              <a:t>была </a:t>
            </a:r>
            <a:r>
              <a:rPr lang="ru-RU" sz="2800" dirty="0" smtClean="0"/>
              <a:t>отдана в храм, где на ряду со всеми работала и молилась.</a:t>
            </a:r>
            <a:endParaRPr lang="ru-RU" sz="2800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12469"/>
            <a:ext cx="7992888" cy="4725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307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44177"/>
            <a:ext cx="4176463" cy="6181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068960"/>
            <a:ext cx="4032448" cy="3312368"/>
          </a:xfrm>
        </p:spPr>
        <p:txBody>
          <a:bodyPr/>
          <a:lstStyle/>
          <a:p>
            <a:r>
              <a:rPr lang="ru-RU" sz="2800" dirty="0" smtClean="0"/>
              <a:t>В 14 лет Мария </a:t>
            </a:r>
            <a:r>
              <a:rPr lang="ru-RU" sz="2800" dirty="0"/>
              <a:t>д</a:t>
            </a:r>
            <a:r>
              <a:rPr lang="ru-RU" sz="2800" dirty="0" smtClean="0"/>
              <a:t>олжна была уйти из храма, но т.к. родители умерли , её выдали замуж за Иосифа.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33123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Рафаэль </a:t>
            </a:r>
            <a:r>
              <a:rPr lang="ru-RU" sz="2800" dirty="0" err="1" smtClean="0"/>
              <a:t>Санти</a:t>
            </a:r>
            <a:r>
              <a:rPr lang="ru-RU" sz="2800" dirty="0" smtClean="0"/>
              <a:t>. Обручение.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763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5" y="404664"/>
            <a:ext cx="3683142" cy="521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89240"/>
            <a:ext cx="8043232" cy="792088"/>
          </a:xfrm>
        </p:spPr>
        <p:txBody>
          <a:bodyPr/>
          <a:lstStyle/>
          <a:p>
            <a:pPr algn="ctr"/>
            <a:r>
              <a:rPr lang="ru-RU" sz="4000" dirty="0" smtClean="0"/>
              <a:t>Однажды Марии явился Ангел.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0673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634" y="332656"/>
            <a:ext cx="4230598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877272"/>
            <a:ext cx="7543800" cy="720080"/>
          </a:xfrm>
        </p:spPr>
        <p:txBody>
          <a:bodyPr/>
          <a:lstStyle/>
          <a:p>
            <a:r>
              <a:rPr lang="ru-RU" sz="3200" dirty="0" smtClean="0"/>
              <a:t>Богоматерь (Богородица)  - на Руси.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284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32656"/>
            <a:ext cx="4104456" cy="5582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877272"/>
            <a:ext cx="7543800" cy="720080"/>
          </a:xfrm>
        </p:spPr>
        <p:txBody>
          <a:bodyPr/>
          <a:lstStyle/>
          <a:p>
            <a:r>
              <a:rPr lang="ru-RU" sz="4000" dirty="0" smtClean="0"/>
              <a:t>Мадонна – в Западной Европе.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288032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Сикстинская Мадонна. Рафаэль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330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46</TotalTime>
  <Words>182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Священный лик Богоматери</vt:lpstr>
      <vt:lpstr>В Палестине жило благочестивое семейство Иоаким и Анна. Долго прожили в браке, но не было детей (у евреев это большое горе).</vt:lpstr>
      <vt:lpstr>Молились они Богу, просили ребёнка. Обещали дитя посвятить Богу.</vt:lpstr>
      <vt:lpstr>Мария – «Госпожа».</vt:lpstr>
      <vt:lpstr>В три года Мария была отдана в храм, где на ряду со всеми работала и молилась.</vt:lpstr>
      <vt:lpstr>В 14 лет Мария должна была уйти из храма, но т.к. родители умерли , её выдали замуж за Иосифа.</vt:lpstr>
      <vt:lpstr>Однажды Марии явился Ангел.</vt:lpstr>
      <vt:lpstr>Богоматерь (Богородица)  - на Руси.</vt:lpstr>
      <vt:lpstr>Мадонна – в Западной Европе.</vt:lpstr>
      <vt:lpstr>Богородица – покровительница и защитница родной земли, заступница людей перед Богом.</vt:lpstr>
      <vt:lpstr>Владимирская Богоматерь</vt:lpstr>
      <vt:lpstr>Успенский собор во Владимире</vt:lpstr>
      <vt:lpstr>Глаза Богоматери полны чувства – «радость святой печали»</vt:lpstr>
      <vt:lpstr>Богоматерь Донская.  Феофан Грек.</vt:lpstr>
    </vt:vector>
  </TitlesOfParts>
  <Company>lwgame.net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Священный лик Богоматери</dc:title>
  <dc:creator>Admin</dc:creator>
  <cp:lastModifiedBy>1</cp:lastModifiedBy>
  <cp:revision>6</cp:revision>
  <dcterms:created xsi:type="dcterms:W3CDTF">2011-11-13T17:00:44Z</dcterms:created>
  <dcterms:modified xsi:type="dcterms:W3CDTF">2012-11-12T18:50:36Z</dcterms:modified>
</cp:coreProperties>
</file>