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СОВРЕМЕННЫЕ МУЗЫКАЛЬНЫЕ ИНСТРУМЕННТЫ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 к урокам МХК в  10-11 классах сделана Ивановой Н.С., учителем музыки, ИЗО, МХК второй категории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Юркинская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692696"/>
            <a:ext cx="8183880" cy="418795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«Волны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Мартено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стали очень популярным музыкальным инструментом, который, кстати, используется в эстрадно-симфонических оркестрах и в наши дни. Спустя 20 лет после своего изобретения, Морис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Мартено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 профессором Парижской консерватории, и преподавал он именно игру на своем инструменте.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 можно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услушать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академических произведениях французских композиторов, в частности в знаменитой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Турангалила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–симфонии (да, именно благодаря ей Лила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Туранга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Футурамы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получила своё имя) композитора Эдгара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Неизданные листки» Оливье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Мессиана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некоторые сочинения Мориса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(отца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Жан-Мишеля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и другие.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Каждый из Вас мог слышать Волны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Мартено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саундтреках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фильмам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Синтезатор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Синтезаторы, открывающие перед музыкантами широчайшие возможности для создания профессиональных аранжировок и экспериментов со звуком, обеспечили появление новых звуков, новых текстур и нового уровня контроля звучания исполнителем. Богатая палитра реалистичных звуков, разнообразие эффектов, интерактивные функции - эти и многие другие возможности воплощены в современных синтезаторах.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731" y="930275"/>
            <a:ext cx="38425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Синтезаторы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профессиональные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567062" cy="30933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1648863"/>
            <a:ext cx="3930650" cy="308719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Лев Сергеевич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терменвокс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Лев Сергеевич (1896-1993) Выдающийся изобретатель, музыкант, пионер электронного искусства. В 1920 г. изобрел уникальный электромузыкальный инструмент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терменвокс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экспериментировал в области синтеза музыки и света (затем осязания, вкуса и даже гравитационного ощущения). В эти же годы разрабатывал системы «дальновидения», а также электронные устройства охранной сигнализации.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620688"/>
            <a:ext cx="3939739" cy="49109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76672"/>
            <a:ext cx="2971800" cy="914400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Лев Сергеевич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терменвокс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триумфальных концертов с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терменвоксом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в СССР и в Европе в 1928 г. был направлен в творческую командировку в США, где организовал серийный выпуск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терменвоксов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изобрел новый инструмент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терпситон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для преобразования танца в музыку, экспериментировал с передачей осязания на расстояние. После возвращения на родину в 1938 г. подвергся репрессиям, был вынужден работать в разного рода закрытых НИИ.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322" y="1700808"/>
            <a:ext cx="4344787" cy="31683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первых, классических моделях, созданных самим Львом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Терменом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управление звуком происходит в результате свободного перемещения рук исполнителя в электромагнитном поле вблизи двух металлических антенн. Исполнитель играет стоя. Изменение высоты звука достигается путём приближения руки к правой антенне, в то время как громкость звука управляется за счёт приближения другой руки к левой антенне.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Именно эта модель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терменвокса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получила самое широкое распространение в мире. Существует целый ряд фирм, производящих инструменты этого типа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12" y="1720850"/>
            <a:ext cx="3714750" cy="314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2971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 Лев Сергеевич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терменвокс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Дочь Льва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музыкант, педагог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890442"/>
            <a:ext cx="5456053" cy="382760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76672"/>
            <a:ext cx="2971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 Лев Сергеевич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терменвокс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продолжает совершенствовать электромузыкальную технику, создает новый инструмент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терпситон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В нем роль чуткой антенны выполняет большая металлическая платформа, расположенная на полу, и человек вызывает музыку уже не рукой, а всем своим телом. Музыка, рожденная танцем, — новый всплеск чуда! Звучат вариации С. Франка и фуги Баха...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15460"/>
            <a:ext cx="2736304" cy="44692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 сегодняшнему дню накопился значительный репертуар произведений, использующих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терменвокс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«Симфоническая мистерия» А. Пащенко (1923 г.), «Фантазия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терменвокса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других инструментов» Б. Мартину (1944 г.), кантата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Equatorial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Э.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Вареза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(1934 г.), а также сочинения таких композиторов, как Н. Березовский, Дж.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Шиллингер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Фулейхан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Грейнджер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Шнитке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 В 1978 г. американская фирма «Делос» выпустила пластинку с музыкой русских композиторов, исполняемой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терменвоксе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Кларой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Рокмор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Мартено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4048" y="1447802"/>
            <a:ext cx="3506599" cy="420611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Мартено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французский электроинструмент. Изобретён в 1928 году радистом и виолончелистом Морисом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Мартено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Первый образец «Волн…» довольно сильно отличался от последующих версий. Он состоял из двух частей, а для исполнения применялась натянутая нить, соединенная с кольцом, надетом на указательный палец музыканта.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извлечения звука определенной высоты нужно было натянуть нить до соответствующей клавиши, либо просто нажать саму клавишу.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287" y="1530350"/>
            <a:ext cx="2819400" cy="3524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Мартено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788024" y="1447802"/>
            <a:ext cx="3722623" cy="420611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Инструмент монофонический. Чтобы извлечь звук необходимо зажать правой рукой клавишу или натянуть нить с кольцом, надеваемым на указательный палец; а левой рукой нажать на кнопку, играющую роль смычка. Силой и динамикой нажатия на эту кнопку управляется атака и громкость звука. Сам прибор был довольно сложной конструкции и состоял из нескольких элементов: собственно инструмент, изначально — продолговатый деревянный футляр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электросхемами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внутри плюс два (впоследствии — три) различных по природе действия резонатора, которые превращали электрические колебания в акустические.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492215" cy="232814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</TotalTime>
  <Words>748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СОВРЕМЕННЫЕ МУЗЫКАЛЬНЫЕ ИНСТРУМЕННТЫ</vt:lpstr>
      <vt:lpstr>Термен Лев Сергеевич  и терменвокс</vt:lpstr>
      <vt:lpstr>Термен Лев Сергеевич и терменвокс</vt:lpstr>
      <vt:lpstr>Термин Лев Сергеевич и терменвокс</vt:lpstr>
      <vt:lpstr>Дочь Льва Термена Наталья Термен, музыкант, педагог</vt:lpstr>
      <vt:lpstr>Термин Лев Сергеевич и терменвокс</vt:lpstr>
      <vt:lpstr>Слайд 7</vt:lpstr>
      <vt:lpstr>Волны Мартено</vt:lpstr>
      <vt:lpstr>Волны Мартено</vt:lpstr>
      <vt:lpstr>Слайд 10</vt:lpstr>
      <vt:lpstr>Синтезатор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МУЗЫКАЛЬНЫЕ ИНСТРУМЕННТЫ</dc:title>
  <cp:lastModifiedBy>Компьютер</cp:lastModifiedBy>
  <cp:revision>29</cp:revision>
  <dcterms:modified xsi:type="dcterms:W3CDTF">2012-07-24T15:03:09Z</dcterms:modified>
</cp:coreProperties>
</file>